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0"/>
  </p:notesMasterIdLst>
  <p:handoutMasterIdLst>
    <p:handoutMasterId r:id="rId21"/>
  </p:handoutMasterIdLst>
  <p:sldIdLst>
    <p:sldId id="292" r:id="rId5"/>
    <p:sldId id="332" r:id="rId6"/>
    <p:sldId id="307" r:id="rId7"/>
    <p:sldId id="319" r:id="rId8"/>
    <p:sldId id="329" r:id="rId9"/>
    <p:sldId id="330" r:id="rId10"/>
    <p:sldId id="326" r:id="rId11"/>
    <p:sldId id="327" r:id="rId12"/>
    <p:sldId id="328" r:id="rId13"/>
    <p:sldId id="322" r:id="rId14"/>
    <p:sldId id="312" r:id="rId15"/>
    <p:sldId id="331" r:id="rId16"/>
    <p:sldId id="323" r:id="rId17"/>
    <p:sldId id="313" r:id="rId18"/>
    <p:sldId id="293" r:id="rId19"/>
  </p:sldIdLst>
  <p:sldSz cx="12192000" cy="6858000"/>
  <p:notesSz cx="6669088" cy="9872663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7552"/>
    <a:srgbClr val="D8CFC7"/>
    <a:srgbClr val="C89F7F"/>
    <a:srgbClr val="26658D"/>
    <a:srgbClr val="CD976E"/>
    <a:srgbClr val="5F5057"/>
    <a:srgbClr val="6EA327"/>
    <a:srgbClr val="FFC000"/>
    <a:srgbClr val="113F6F"/>
    <a:srgbClr val="F47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3" autoAdjust="0"/>
  </p:normalViewPr>
  <p:slideViewPr>
    <p:cSldViewPr snapToGrid="0">
      <p:cViewPr varScale="1">
        <p:scale>
          <a:sx n="82" d="100"/>
          <a:sy n="82" d="100"/>
        </p:scale>
        <p:origin x="29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25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E047A5-6A7A-1348-8F92-37D7CF91EE2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9714132-04D5-CE4E-9E06-05826844E005}">
      <dgm:prSet/>
      <dgm:spPr/>
      <dgm:t>
        <a:bodyPr/>
        <a:lstStyle/>
        <a:p>
          <a:r>
            <a:rPr lang="it-IT" dirty="0"/>
            <a:t>Dispositivi monopolari e bipolari</a:t>
          </a:r>
        </a:p>
      </dgm:t>
    </dgm:pt>
    <dgm:pt modelId="{41FA96B7-EA22-214A-8CD2-46CBCAFBBE0F}" type="parTrans" cxnId="{CBC64F27-8897-7648-98BB-4EF2B493F130}">
      <dgm:prSet/>
      <dgm:spPr/>
      <dgm:t>
        <a:bodyPr/>
        <a:lstStyle/>
        <a:p>
          <a:endParaRPr lang="it-IT"/>
        </a:p>
      </dgm:t>
    </dgm:pt>
    <dgm:pt modelId="{E84B9A54-8980-FD46-AB2C-40EEBF4DEC11}" type="sibTrans" cxnId="{CBC64F27-8897-7648-98BB-4EF2B493F130}">
      <dgm:prSet/>
      <dgm:spPr/>
      <dgm:t>
        <a:bodyPr/>
        <a:lstStyle/>
        <a:p>
          <a:endParaRPr lang="it-IT"/>
        </a:p>
      </dgm:t>
    </dgm:pt>
    <dgm:pt modelId="{CB7057DD-E7A0-1F42-B61A-D2E5CBD467A2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it-IT" dirty="0"/>
            <a:t>Dispositivi bipolari avanzati</a:t>
          </a:r>
        </a:p>
      </dgm:t>
    </dgm:pt>
    <dgm:pt modelId="{D206E5ED-1071-DD40-A677-6A69AD4D5EB9}" type="parTrans" cxnId="{D2A53A9B-BDCA-624F-BD60-11E195BBBE39}">
      <dgm:prSet/>
      <dgm:spPr/>
      <dgm:t>
        <a:bodyPr/>
        <a:lstStyle/>
        <a:p>
          <a:endParaRPr lang="it-IT"/>
        </a:p>
      </dgm:t>
    </dgm:pt>
    <dgm:pt modelId="{9780C2F6-C6C5-A346-A418-6BE33FD4F798}" type="sibTrans" cxnId="{D2A53A9B-BDCA-624F-BD60-11E195BBBE39}">
      <dgm:prSet/>
      <dgm:spPr/>
      <dgm:t>
        <a:bodyPr/>
        <a:lstStyle/>
        <a:p>
          <a:endParaRPr lang="it-IT"/>
        </a:p>
      </dgm:t>
    </dgm:pt>
    <dgm:pt modelId="{55C9DCF8-0133-FA4C-A5FD-7C2C4199CF19}">
      <dgm:prSet/>
      <dgm:spPr>
        <a:solidFill>
          <a:srgbClr val="FF0000"/>
        </a:solidFill>
      </dgm:spPr>
      <dgm:t>
        <a:bodyPr/>
        <a:lstStyle/>
        <a:p>
          <a:r>
            <a:rPr lang="it-IT" dirty="0"/>
            <a:t>Dispositivi a ultrasuoni</a:t>
          </a:r>
        </a:p>
      </dgm:t>
    </dgm:pt>
    <dgm:pt modelId="{9E23098B-2892-6642-983E-437752117A29}" type="parTrans" cxnId="{C72EF48B-A53F-BE43-AAC8-F88DF1BA18BE}">
      <dgm:prSet/>
      <dgm:spPr/>
      <dgm:t>
        <a:bodyPr/>
        <a:lstStyle/>
        <a:p>
          <a:endParaRPr lang="it-IT"/>
        </a:p>
      </dgm:t>
    </dgm:pt>
    <dgm:pt modelId="{0770143C-0842-7244-9800-233537F059F7}" type="sibTrans" cxnId="{C72EF48B-A53F-BE43-AAC8-F88DF1BA18BE}">
      <dgm:prSet/>
      <dgm:spPr/>
      <dgm:t>
        <a:bodyPr/>
        <a:lstStyle/>
        <a:p>
          <a:endParaRPr lang="it-IT"/>
        </a:p>
      </dgm:t>
    </dgm:pt>
    <dgm:pt modelId="{70EF6B73-D610-6744-B7FA-FAF4CE658A6B}">
      <dgm:prSet/>
      <dgm:spPr>
        <a:solidFill>
          <a:srgbClr val="00B050"/>
        </a:solidFill>
      </dgm:spPr>
      <dgm:t>
        <a:bodyPr/>
        <a:lstStyle/>
        <a:p>
          <a:r>
            <a:rPr lang="it-IT" dirty="0"/>
            <a:t>Dispositivi combinati</a:t>
          </a:r>
        </a:p>
      </dgm:t>
    </dgm:pt>
    <dgm:pt modelId="{8C93FD5C-3545-4E4F-A834-62739A1AF67E}" type="parTrans" cxnId="{D4B589E2-F669-4B40-BE3B-D68CB1C5C93F}">
      <dgm:prSet/>
      <dgm:spPr/>
      <dgm:t>
        <a:bodyPr/>
        <a:lstStyle/>
        <a:p>
          <a:endParaRPr lang="it-IT"/>
        </a:p>
      </dgm:t>
    </dgm:pt>
    <dgm:pt modelId="{23B99532-C4F9-1043-9AD9-78531E75A4C4}" type="sibTrans" cxnId="{D4B589E2-F669-4B40-BE3B-D68CB1C5C93F}">
      <dgm:prSet/>
      <dgm:spPr/>
      <dgm:t>
        <a:bodyPr/>
        <a:lstStyle/>
        <a:p>
          <a:endParaRPr lang="it-IT"/>
        </a:p>
      </dgm:t>
    </dgm:pt>
    <dgm:pt modelId="{C592EC53-A6F6-1941-8B67-670B5EF2C266}">
      <dgm:prSet custT="1"/>
      <dgm:spPr>
        <a:solidFill>
          <a:schemeClr val="bg2">
            <a:lumMod val="25000"/>
            <a:alpha val="90000"/>
          </a:schemeClr>
        </a:solidFill>
      </dgm:spPr>
      <dgm:t>
        <a:bodyPr/>
        <a:lstStyle/>
        <a:p>
          <a:r>
            <a:rPr lang="it-IT" sz="1600" dirty="0" err="1">
              <a:solidFill>
                <a:schemeClr val="bg1"/>
              </a:solidFill>
            </a:rPr>
            <a:t>Ligasure</a:t>
          </a:r>
          <a:r>
            <a:rPr lang="it-IT" sz="1600" dirty="0">
              <a:solidFill>
                <a:schemeClr val="bg1"/>
              </a:solidFill>
            </a:rPr>
            <a:t>, </a:t>
          </a:r>
          <a:r>
            <a:rPr lang="it-IT" sz="1600" dirty="0" err="1">
              <a:solidFill>
                <a:schemeClr val="bg1"/>
              </a:solidFill>
            </a:rPr>
            <a:t>EnSeal</a:t>
          </a:r>
          <a:endParaRPr lang="it-IT" sz="1600" dirty="0">
            <a:solidFill>
              <a:schemeClr val="bg1"/>
            </a:solidFill>
          </a:endParaRPr>
        </a:p>
      </dgm:t>
    </dgm:pt>
    <dgm:pt modelId="{54B90DB8-802C-5541-AFB8-CFB54A857F89}" type="parTrans" cxnId="{12B4E065-D3DC-7B43-8836-AF1C3C2F31B0}">
      <dgm:prSet/>
      <dgm:spPr/>
      <dgm:t>
        <a:bodyPr/>
        <a:lstStyle/>
        <a:p>
          <a:endParaRPr lang="it-IT"/>
        </a:p>
      </dgm:t>
    </dgm:pt>
    <dgm:pt modelId="{C404854D-BAD8-5C49-B5EA-F3610E5621F4}" type="sibTrans" cxnId="{12B4E065-D3DC-7B43-8836-AF1C3C2F31B0}">
      <dgm:prSet/>
      <dgm:spPr/>
      <dgm:t>
        <a:bodyPr/>
        <a:lstStyle/>
        <a:p>
          <a:endParaRPr lang="it-IT"/>
        </a:p>
      </dgm:t>
    </dgm:pt>
    <dgm:pt modelId="{E0C8D663-02E7-064A-8A47-D8D8EE154144}">
      <dgm:prSet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it-IT" dirty="0" err="1">
              <a:solidFill>
                <a:schemeClr val="bg1"/>
              </a:solidFill>
            </a:rPr>
            <a:t>Harmonic</a:t>
          </a:r>
          <a:r>
            <a:rPr lang="it-IT" dirty="0">
              <a:solidFill>
                <a:schemeClr val="bg1"/>
              </a:solidFill>
            </a:rPr>
            <a:t> </a:t>
          </a:r>
          <a:r>
            <a:rPr lang="it-IT" dirty="0" err="1">
              <a:solidFill>
                <a:schemeClr val="bg1"/>
              </a:solidFill>
            </a:rPr>
            <a:t>Ultracision</a:t>
          </a:r>
          <a:r>
            <a:rPr lang="it-IT" dirty="0">
              <a:solidFill>
                <a:schemeClr val="bg1"/>
              </a:solidFill>
            </a:rPr>
            <a:t>, </a:t>
          </a:r>
          <a:r>
            <a:rPr lang="it-IT" dirty="0" err="1">
              <a:solidFill>
                <a:schemeClr val="bg1"/>
              </a:solidFill>
            </a:rPr>
            <a:t>Sonicision</a:t>
          </a:r>
          <a:endParaRPr lang="it-IT" dirty="0">
            <a:solidFill>
              <a:schemeClr val="bg1"/>
            </a:solidFill>
          </a:endParaRPr>
        </a:p>
      </dgm:t>
    </dgm:pt>
    <dgm:pt modelId="{533D92C8-F190-784A-A5F0-BE24CA3B2C6C}" type="parTrans" cxnId="{9F3D8A4A-6990-B948-915B-606E63756D21}">
      <dgm:prSet/>
      <dgm:spPr/>
      <dgm:t>
        <a:bodyPr/>
        <a:lstStyle/>
        <a:p>
          <a:endParaRPr lang="it-IT"/>
        </a:p>
      </dgm:t>
    </dgm:pt>
    <dgm:pt modelId="{89D8B5B3-E1C2-9445-B89C-E0E5F2AB25D3}" type="sibTrans" cxnId="{9F3D8A4A-6990-B948-915B-606E63756D21}">
      <dgm:prSet/>
      <dgm:spPr/>
      <dgm:t>
        <a:bodyPr/>
        <a:lstStyle/>
        <a:p>
          <a:endParaRPr lang="it-IT"/>
        </a:p>
      </dgm:t>
    </dgm:pt>
    <dgm:pt modelId="{719C7B06-CBF7-D542-BF8F-4A1BD7EB1788}">
      <dgm:prSet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it-IT" dirty="0" err="1">
              <a:solidFill>
                <a:schemeClr val="bg1"/>
              </a:solidFill>
            </a:rPr>
            <a:t>Thunderbeat</a:t>
          </a:r>
          <a:endParaRPr lang="it-IT" dirty="0">
            <a:solidFill>
              <a:schemeClr val="bg1"/>
            </a:solidFill>
          </a:endParaRPr>
        </a:p>
      </dgm:t>
    </dgm:pt>
    <dgm:pt modelId="{A2B68174-9DBB-A84B-82B8-A47165D5E11E}" type="parTrans" cxnId="{A4E3CAAE-74DB-9A43-98D2-E787844CD7D3}">
      <dgm:prSet/>
      <dgm:spPr/>
      <dgm:t>
        <a:bodyPr/>
        <a:lstStyle/>
        <a:p>
          <a:endParaRPr lang="it-IT"/>
        </a:p>
      </dgm:t>
    </dgm:pt>
    <dgm:pt modelId="{CCC3A64C-07A4-6142-945E-0DEA56288931}" type="sibTrans" cxnId="{A4E3CAAE-74DB-9A43-98D2-E787844CD7D3}">
      <dgm:prSet/>
      <dgm:spPr/>
      <dgm:t>
        <a:bodyPr/>
        <a:lstStyle/>
        <a:p>
          <a:endParaRPr lang="it-IT"/>
        </a:p>
      </dgm:t>
    </dgm:pt>
    <dgm:pt modelId="{AD89388B-B1D6-C34A-836E-6D0F543BAFC0}" type="pres">
      <dgm:prSet presAssocID="{0CE047A5-6A7A-1348-8F92-37D7CF91EE2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DBFA6A9-7F90-5247-BC0A-6B08604AA503}" type="pres">
      <dgm:prSet presAssocID="{F9714132-04D5-CE4E-9E06-05826844E005}" presName="horFlow" presStyleCnt="0"/>
      <dgm:spPr/>
    </dgm:pt>
    <dgm:pt modelId="{2A432310-9BAC-A740-9E31-B2A9493FDF30}" type="pres">
      <dgm:prSet presAssocID="{F9714132-04D5-CE4E-9E06-05826844E005}" presName="bigChev" presStyleLbl="node1" presStyleIdx="0" presStyleCnt="4" custLinFactX="-100000" custLinFactNeighborX="-116526" custLinFactNeighborY="447"/>
      <dgm:spPr/>
    </dgm:pt>
    <dgm:pt modelId="{90C6D8B5-4AAE-8F48-A68B-C5EB0B55C77B}" type="pres">
      <dgm:prSet presAssocID="{F9714132-04D5-CE4E-9E06-05826844E005}" presName="vSp" presStyleCnt="0"/>
      <dgm:spPr/>
    </dgm:pt>
    <dgm:pt modelId="{BF316F79-C225-FF41-B411-D0DD5BC0FA9A}" type="pres">
      <dgm:prSet presAssocID="{CB7057DD-E7A0-1F42-B61A-D2E5CBD467A2}" presName="horFlow" presStyleCnt="0"/>
      <dgm:spPr/>
    </dgm:pt>
    <dgm:pt modelId="{BAC653E9-B25A-7D47-8C80-3FDC5139A09C}" type="pres">
      <dgm:prSet presAssocID="{CB7057DD-E7A0-1F42-B61A-D2E5CBD467A2}" presName="bigChev" presStyleLbl="node1" presStyleIdx="1" presStyleCnt="4" custLinFactX="-200000" custLinFactNeighborX="-240475"/>
      <dgm:spPr/>
    </dgm:pt>
    <dgm:pt modelId="{E89BE356-7393-5847-9BE3-6108E26BE31A}" type="pres">
      <dgm:prSet presAssocID="{54B90DB8-802C-5541-AFB8-CFB54A857F89}" presName="parTrans" presStyleCnt="0"/>
      <dgm:spPr/>
    </dgm:pt>
    <dgm:pt modelId="{1C9681A2-EC54-B346-86DF-AC8CC3456222}" type="pres">
      <dgm:prSet presAssocID="{C592EC53-A6F6-1941-8B67-670B5EF2C266}" presName="node" presStyleLbl="alignAccFollowNode1" presStyleIdx="0" presStyleCnt="3" custScaleX="112869" custLinFactX="196606" custLinFactNeighborX="200000" custLinFactNeighborY="-2912">
        <dgm:presLayoutVars>
          <dgm:bulletEnabled val="1"/>
        </dgm:presLayoutVars>
      </dgm:prSet>
      <dgm:spPr/>
    </dgm:pt>
    <dgm:pt modelId="{934FFBB4-2542-EB4C-A79B-5C696C2EF77F}" type="pres">
      <dgm:prSet presAssocID="{CB7057DD-E7A0-1F42-B61A-D2E5CBD467A2}" presName="vSp" presStyleCnt="0"/>
      <dgm:spPr/>
    </dgm:pt>
    <dgm:pt modelId="{D871BF86-C6E3-9A4D-916B-C5E727396FA6}" type="pres">
      <dgm:prSet presAssocID="{55C9DCF8-0133-FA4C-A5FD-7C2C4199CF19}" presName="horFlow" presStyleCnt="0"/>
      <dgm:spPr/>
    </dgm:pt>
    <dgm:pt modelId="{34A2A91B-109C-414C-B0DF-0007E956AE9B}" type="pres">
      <dgm:prSet presAssocID="{55C9DCF8-0133-FA4C-A5FD-7C2C4199CF19}" presName="bigChev" presStyleLbl="node1" presStyleIdx="2" presStyleCnt="4" custLinFactX="-200000" custLinFactNeighborX="-240475"/>
      <dgm:spPr/>
    </dgm:pt>
    <dgm:pt modelId="{C7218753-DC97-F947-8231-C71BE1D610A3}" type="pres">
      <dgm:prSet presAssocID="{533D92C8-F190-784A-A5F0-BE24CA3B2C6C}" presName="parTrans" presStyleCnt="0"/>
      <dgm:spPr/>
    </dgm:pt>
    <dgm:pt modelId="{2FED7B0C-0092-354B-91D1-5BD003408D53}" type="pres">
      <dgm:prSet presAssocID="{E0C8D663-02E7-064A-8A47-D8D8EE154144}" presName="node" presStyleLbl="alignAccFollowNode1" presStyleIdx="1" presStyleCnt="3" custScaleX="110753" custLinFactX="196606" custLinFactNeighborX="200000" custLinFactNeighborY="-2579">
        <dgm:presLayoutVars>
          <dgm:bulletEnabled val="1"/>
        </dgm:presLayoutVars>
      </dgm:prSet>
      <dgm:spPr/>
    </dgm:pt>
    <dgm:pt modelId="{40C0FCBA-FA2E-D047-83D5-23B69CCB7BD9}" type="pres">
      <dgm:prSet presAssocID="{55C9DCF8-0133-FA4C-A5FD-7C2C4199CF19}" presName="vSp" presStyleCnt="0"/>
      <dgm:spPr/>
    </dgm:pt>
    <dgm:pt modelId="{0442FB7A-4AD7-ED41-B97C-9C809AEE3165}" type="pres">
      <dgm:prSet presAssocID="{70EF6B73-D610-6744-B7FA-FAF4CE658A6B}" presName="horFlow" presStyleCnt="0"/>
      <dgm:spPr/>
    </dgm:pt>
    <dgm:pt modelId="{F8E545A8-B0FE-2B44-9C54-1DDD5D6C905D}" type="pres">
      <dgm:prSet presAssocID="{70EF6B73-D610-6744-B7FA-FAF4CE658A6B}" presName="bigChev" presStyleLbl="node1" presStyleIdx="3" presStyleCnt="4" custLinFactX="-200000" custLinFactNeighborX="-240475"/>
      <dgm:spPr/>
    </dgm:pt>
    <dgm:pt modelId="{069E6854-6D72-324E-AAE1-F008ED2557CC}" type="pres">
      <dgm:prSet presAssocID="{A2B68174-9DBB-A84B-82B8-A47165D5E11E}" presName="parTrans" presStyleCnt="0"/>
      <dgm:spPr/>
    </dgm:pt>
    <dgm:pt modelId="{8782B33E-27E3-2F44-87F8-9F8E7445B995}" type="pres">
      <dgm:prSet presAssocID="{719C7B06-CBF7-D542-BF8F-4A1BD7EB1788}" presName="node" presStyleLbl="alignAccFollowNode1" presStyleIdx="2" presStyleCnt="3" custScaleX="116066" custLinFactX="196606" custLinFactNeighborX="200000" custLinFactNeighborY="-6884">
        <dgm:presLayoutVars>
          <dgm:bulletEnabled val="1"/>
        </dgm:presLayoutVars>
      </dgm:prSet>
      <dgm:spPr/>
    </dgm:pt>
  </dgm:ptLst>
  <dgm:cxnLst>
    <dgm:cxn modelId="{CBC64F27-8897-7648-98BB-4EF2B493F130}" srcId="{0CE047A5-6A7A-1348-8F92-37D7CF91EE2C}" destId="{F9714132-04D5-CE4E-9E06-05826844E005}" srcOrd="0" destOrd="0" parTransId="{41FA96B7-EA22-214A-8CD2-46CBCAFBBE0F}" sibTransId="{E84B9A54-8980-FD46-AB2C-40EEBF4DEC11}"/>
    <dgm:cxn modelId="{2CEB6D2A-4777-7E41-A0F9-DA519BFDE724}" type="presOf" srcId="{0CE047A5-6A7A-1348-8F92-37D7CF91EE2C}" destId="{AD89388B-B1D6-C34A-836E-6D0F543BAFC0}" srcOrd="0" destOrd="0" presId="urn:microsoft.com/office/officeart/2005/8/layout/lProcess3"/>
    <dgm:cxn modelId="{BEE0C85F-DEEC-3742-8C6A-34C98B10CEEC}" type="presOf" srcId="{70EF6B73-D610-6744-B7FA-FAF4CE658A6B}" destId="{F8E545A8-B0FE-2B44-9C54-1DDD5D6C905D}" srcOrd="0" destOrd="0" presId="urn:microsoft.com/office/officeart/2005/8/layout/lProcess3"/>
    <dgm:cxn modelId="{12B4E065-D3DC-7B43-8836-AF1C3C2F31B0}" srcId="{CB7057DD-E7A0-1F42-B61A-D2E5CBD467A2}" destId="{C592EC53-A6F6-1941-8B67-670B5EF2C266}" srcOrd="0" destOrd="0" parTransId="{54B90DB8-802C-5541-AFB8-CFB54A857F89}" sibTransId="{C404854D-BAD8-5C49-B5EA-F3610E5621F4}"/>
    <dgm:cxn modelId="{9F3D8A4A-6990-B948-915B-606E63756D21}" srcId="{55C9DCF8-0133-FA4C-A5FD-7C2C4199CF19}" destId="{E0C8D663-02E7-064A-8A47-D8D8EE154144}" srcOrd="0" destOrd="0" parTransId="{533D92C8-F190-784A-A5F0-BE24CA3B2C6C}" sibTransId="{89D8B5B3-E1C2-9445-B89C-E0E5F2AB25D3}"/>
    <dgm:cxn modelId="{7FA1B48B-DA6D-0348-857B-79C3531F1AB1}" type="presOf" srcId="{719C7B06-CBF7-D542-BF8F-4A1BD7EB1788}" destId="{8782B33E-27E3-2F44-87F8-9F8E7445B995}" srcOrd="0" destOrd="0" presId="urn:microsoft.com/office/officeart/2005/8/layout/lProcess3"/>
    <dgm:cxn modelId="{C72EF48B-A53F-BE43-AAC8-F88DF1BA18BE}" srcId="{0CE047A5-6A7A-1348-8F92-37D7CF91EE2C}" destId="{55C9DCF8-0133-FA4C-A5FD-7C2C4199CF19}" srcOrd="2" destOrd="0" parTransId="{9E23098B-2892-6642-983E-437752117A29}" sibTransId="{0770143C-0842-7244-9800-233537F059F7}"/>
    <dgm:cxn modelId="{99D12C95-66F5-194D-B3CF-D3CB958B97BB}" type="presOf" srcId="{C592EC53-A6F6-1941-8B67-670B5EF2C266}" destId="{1C9681A2-EC54-B346-86DF-AC8CC3456222}" srcOrd="0" destOrd="0" presId="urn:microsoft.com/office/officeart/2005/8/layout/lProcess3"/>
    <dgm:cxn modelId="{D2A53A9B-BDCA-624F-BD60-11E195BBBE39}" srcId="{0CE047A5-6A7A-1348-8F92-37D7CF91EE2C}" destId="{CB7057DD-E7A0-1F42-B61A-D2E5CBD467A2}" srcOrd="1" destOrd="0" parTransId="{D206E5ED-1071-DD40-A677-6A69AD4D5EB9}" sibTransId="{9780C2F6-C6C5-A346-A418-6BE33FD4F798}"/>
    <dgm:cxn modelId="{A4E3CAAE-74DB-9A43-98D2-E787844CD7D3}" srcId="{70EF6B73-D610-6744-B7FA-FAF4CE658A6B}" destId="{719C7B06-CBF7-D542-BF8F-4A1BD7EB1788}" srcOrd="0" destOrd="0" parTransId="{A2B68174-9DBB-A84B-82B8-A47165D5E11E}" sibTransId="{CCC3A64C-07A4-6142-945E-0DEA56288931}"/>
    <dgm:cxn modelId="{4CD11CAF-A5FA-314C-8F29-54BD7C6F0784}" type="presOf" srcId="{F9714132-04D5-CE4E-9E06-05826844E005}" destId="{2A432310-9BAC-A740-9E31-B2A9493FDF30}" srcOrd="0" destOrd="0" presId="urn:microsoft.com/office/officeart/2005/8/layout/lProcess3"/>
    <dgm:cxn modelId="{E0FF21B1-117F-3940-B7AA-F0BE33115756}" type="presOf" srcId="{55C9DCF8-0133-FA4C-A5FD-7C2C4199CF19}" destId="{34A2A91B-109C-414C-B0DF-0007E956AE9B}" srcOrd="0" destOrd="0" presId="urn:microsoft.com/office/officeart/2005/8/layout/lProcess3"/>
    <dgm:cxn modelId="{B68A94B8-FCDB-424E-8338-35F818FF5981}" type="presOf" srcId="{E0C8D663-02E7-064A-8A47-D8D8EE154144}" destId="{2FED7B0C-0092-354B-91D1-5BD003408D53}" srcOrd="0" destOrd="0" presId="urn:microsoft.com/office/officeart/2005/8/layout/lProcess3"/>
    <dgm:cxn modelId="{A5093ED1-E597-FF4F-B224-9B15980A3E29}" type="presOf" srcId="{CB7057DD-E7A0-1F42-B61A-D2E5CBD467A2}" destId="{BAC653E9-B25A-7D47-8C80-3FDC5139A09C}" srcOrd="0" destOrd="0" presId="urn:microsoft.com/office/officeart/2005/8/layout/lProcess3"/>
    <dgm:cxn modelId="{D4B589E2-F669-4B40-BE3B-D68CB1C5C93F}" srcId="{0CE047A5-6A7A-1348-8F92-37D7CF91EE2C}" destId="{70EF6B73-D610-6744-B7FA-FAF4CE658A6B}" srcOrd="3" destOrd="0" parTransId="{8C93FD5C-3545-4E4F-A834-62739A1AF67E}" sibTransId="{23B99532-C4F9-1043-9AD9-78531E75A4C4}"/>
    <dgm:cxn modelId="{E472D1C3-71D7-374E-90BB-7BD5CB80A619}" type="presParOf" srcId="{AD89388B-B1D6-C34A-836E-6D0F543BAFC0}" destId="{7DBFA6A9-7F90-5247-BC0A-6B08604AA503}" srcOrd="0" destOrd="0" presId="urn:microsoft.com/office/officeart/2005/8/layout/lProcess3"/>
    <dgm:cxn modelId="{4F93ED11-F869-A342-B281-473AB586AC28}" type="presParOf" srcId="{7DBFA6A9-7F90-5247-BC0A-6B08604AA503}" destId="{2A432310-9BAC-A740-9E31-B2A9493FDF30}" srcOrd="0" destOrd="0" presId="urn:microsoft.com/office/officeart/2005/8/layout/lProcess3"/>
    <dgm:cxn modelId="{5A5BAF2A-9590-0E47-8BC1-7C3545195180}" type="presParOf" srcId="{AD89388B-B1D6-C34A-836E-6D0F543BAFC0}" destId="{90C6D8B5-4AAE-8F48-A68B-C5EB0B55C77B}" srcOrd="1" destOrd="0" presId="urn:microsoft.com/office/officeart/2005/8/layout/lProcess3"/>
    <dgm:cxn modelId="{7906330D-4B16-5547-9A8F-AFA647C90145}" type="presParOf" srcId="{AD89388B-B1D6-C34A-836E-6D0F543BAFC0}" destId="{BF316F79-C225-FF41-B411-D0DD5BC0FA9A}" srcOrd="2" destOrd="0" presId="urn:microsoft.com/office/officeart/2005/8/layout/lProcess3"/>
    <dgm:cxn modelId="{751A5638-9A8C-1740-838A-BD67DF236D42}" type="presParOf" srcId="{BF316F79-C225-FF41-B411-D0DD5BC0FA9A}" destId="{BAC653E9-B25A-7D47-8C80-3FDC5139A09C}" srcOrd="0" destOrd="0" presId="urn:microsoft.com/office/officeart/2005/8/layout/lProcess3"/>
    <dgm:cxn modelId="{D7592D55-7490-CE4B-B693-18DA65B9DE81}" type="presParOf" srcId="{BF316F79-C225-FF41-B411-D0DD5BC0FA9A}" destId="{E89BE356-7393-5847-9BE3-6108E26BE31A}" srcOrd="1" destOrd="0" presId="urn:microsoft.com/office/officeart/2005/8/layout/lProcess3"/>
    <dgm:cxn modelId="{2FCEB955-5207-6D4B-B018-A0547D956621}" type="presParOf" srcId="{BF316F79-C225-FF41-B411-D0DD5BC0FA9A}" destId="{1C9681A2-EC54-B346-86DF-AC8CC3456222}" srcOrd="2" destOrd="0" presId="urn:microsoft.com/office/officeart/2005/8/layout/lProcess3"/>
    <dgm:cxn modelId="{2C6EE37D-22F8-344C-9E44-3AB4A4718277}" type="presParOf" srcId="{AD89388B-B1D6-C34A-836E-6D0F543BAFC0}" destId="{934FFBB4-2542-EB4C-A79B-5C696C2EF77F}" srcOrd="3" destOrd="0" presId="urn:microsoft.com/office/officeart/2005/8/layout/lProcess3"/>
    <dgm:cxn modelId="{6C349001-C4FD-4C45-A159-40C1D39DEBB4}" type="presParOf" srcId="{AD89388B-B1D6-C34A-836E-6D0F543BAFC0}" destId="{D871BF86-C6E3-9A4D-916B-C5E727396FA6}" srcOrd="4" destOrd="0" presId="urn:microsoft.com/office/officeart/2005/8/layout/lProcess3"/>
    <dgm:cxn modelId="{44266003-D58A-D042-9158-EFADBE0E2EF2}" type="presParOf" srcId="{D871BF86-C6E3-9A4D-916B-C5E727396FA6}" destId="{34A2A91B-109C-414C-B0DF-0007E956AE9B}" srcOrd="0" destOrd="0" presId="urn:microsoft.com/office/officeart/2005/8/layout/lProcess3"/>
    <dgm:cxn modelId="{06F4400D-FF66-EE47-95AE-73FC12F8E538}" type="presParOf" srcId="{D871BF86-C6E3-9A4D-916B-C5E727396FA6}" destId="{C7218753-DC97-F947-8231-C71BE1D610A3}" srcOrd="1" destOrd="0" presId="urn:microsoft.com/office/officeart/2005/8/layout/lProcess3"/>
    <dgm:cxn modelId="{CCFD0E5E-EBF7-9740-9426-78872E323A7D}" type="presParOf" srcId="{D871BF86-C6E3-9A4D-916B-C5E727396FA6}" destId="{2FED7B0C-0092-354B-91D1-5BD003408D53}" srcOrd="2" destOrd="0" presId="urn:microsoft.com/office/officeart/2005/8/layout/lProcess3"/>
    <dgm:cxn modelId="{D7B008C6-3FDC-1D4F-965D-96FAB35219BC}" type="presParOf" srcId="{AD89388B-B1D6-C34A-836E-6D0F543BAFC0}" destId="{40C0FCBA-FA2E-D047-83D5-23B69CCB7BD9}" srcOrd="5" destOrd="0" presId="urn:microsoft.com/office/officeart/2005/8/layout/lProcess3"/>
    <dgm:cxn modelId="{04ABA70C-4C3C-1B43-AEDD-449BA3A68C12}" type="presParOf" srcId="{AD89388B-B1D6-C34A-836E-6D0F543BAFC0}" destId="{0442FB7A-4AD7-ED41-B97C-9C809AEE3165}" srcOrd="6" destOrd="0" presId="urn:microsoft.com/office/officeart/2005/8/layout/lProcess3"/>
    <dgm:cxn modelId="{D7D7EBCA-4FAA-8741-B360-00734C08C16A}" type="presParOf" srcId="{0442FB7A-4AD7-ED41-B97C-9C809AEE3165}" destId="{F8E545A8-B0FE-2B44-9C54-1DDD5D6C905D}" srcOrd="0" destOrd="0" presId="urn:microsoft.com/office/officeart/2005/8/layout/lProcess3"/>
    <dgm:cxn modelId="{2F0D7C87-0EEB-C142-9BA3-AAAAE20BF768}" type="presParOf" srcId="{0442FB7A-4AD7-ED41-B97C-9C809AEE3165}" destId="{069E6854-6D72-324E-AAE1-F008ED2557CC}" srcOrd="1" destOrd="0" presId="urn:microsoft.com/office/officeart/2005/8/layout/lProcess3"/>
    <dgm:cxn modelId="{6678AB34-10A5-1D42-9884-CC676DE121A1}" type="presParOf" srcId="{0442FB7A-4AD7-ED41-B97C-9C809AEE3165}" destId="{8782B33E-27E3-2F44-87F8-9F8E7445B99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32310-9BAC-A740-9E31-B2A9493FDF30}">
      <dsp:nvSpPr>
        <dsp:cNvPr id="0" name=""/>
        <dsp:cNvSpPr/>
      </dsp:nvSpPr>
      <dsp:spPr>
        <a:xfrm>
          <a:off x="22157" y="4879"/>
          <a:ext cx="1890289" cy="7561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Dispositivi monopolari e bipolari</a:t>
          </a:r>
        </a:p>
      </dsp:txBody>
      <dsp:txXfrm>
        <a:off x="400215" y="4879"/>
        <a:ext cx="1134174" cy="756115"/>
      </dsp:txXfrm>
    </dsp:sp>
    <dsp:sp modelId="{BAC653E9-B25A-7D47-8C80-3FDC5139A09C}">
      <dsp:nvSpPr>
        <dsp:cNvPr id="0" name=""/>
        <dsp:cNvSpPr/>
      </dsp:nvSpPr>
      <dsp:spPr>
        <a:xfrm>
          <a:off x="0" y="863471"/>
          <a:ext cx="1890289" cy="756115"/>
        </a:xfrm>
        <a:prstGeom prst="chevron">
          <a:avLst/>
        </a:prstGeom>
        <a:solidFill>
          <a:schemeClr val="bg2">
            <a:lumMod val="2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Dispositivi bipolari avanzati</a:t>
          </a:r>
        </a:p>
      </dsp:txBody>
      <dsp:txXfrm>
        <a:off x="378058" y="863471"/>
        <a:ext cx="1134174" cy="756115"/>
      </dsp:txXfrm>
    </dsp:sp>
    <dsp:sp modelId="{1C9681A2-EC54-B346-86DF-AC8CC3456222}">
      <dsp:nvSpPr>
        <dsp:cNvPr id="0" name=""/>
        <dsp:cNvSpPr/>
      </dsp:nvSpPr>
      <dsp:spPr>
        <a:xfrm>
          <a:off x="9335785" y="909466"/>
          <a:ext cx="1770847" cy="627576"/>
        </a:xfrm>
        <a:prstGeom prst="chevron">
          <a:avLst/>
        </a:prstGeom>
        <a:solidFill>
          <a:schemeClr val="bg2">
            <a:lumMod val="25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>
              <a:solidFill>
                <a:schemeClr val="bg1"/>
              </a:solidFill>
            </a:rPr>
            <a:t>Ligasure</a:t>
          </a:r>
          <a:r>
            <a:rPr lang="it-IT" sz="1600" kern="1200" dirty="0">
              <a:solidFill>
                <a:schemeClr val="bg1"/>
              </a:solidFill>
            </a:rPr>
            <a:t>, </a:t>
          </a:r>
          <a:r>
            <a:rPr lang="it-IT" sz="1600" kern="1200" dirty="0" err="1">
              <a:solidFill>
                <a:schemeClr val="bg1"/>
              </a:solidFill>
            </a:rPr>
            <a:t>EnSeal</a:t>
          </a:r>
          <a:endParaRPr lang="it-IT" sz="1600" kern="1200" dirty="0">
            <a:solidFill>
              <a:schemeClr val="bg1"/>
            </a:solidFill>
          </a:endParaRPr>
        </a:p>
      </dsp:txBody>
      <dsp:txXfrm>
        <a:off x="9649573" y="909466"/>
        <a:ext cx="1143271" cy="627576"/>
      </dsp:txXfrm>
    </dsp:sp>
    <dsp:sp modelId="{34A2A91B-109C-414C-B0DF-0007E956AE9B}">
      <dsp:nvSpPr>
        <dsp:cNvPr id="0" name=""/>
        <dsp:cNvSpPr/>
      </dsp:nvSpPr>
      <dsp:spPr>
        <a:xfrm>
          <a:off x="0" y="1725443"/>
          <a:ext cx="1890289" cy="756115"/>
        </a:xfrm>
        <a:prstGeom prst="chevron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Dispositivi a ultrasuoni</a:t>
          </a:r>
        </a:p>
      </dsp:txBody>
      <dsp:txXfrm>
        <a:off x="378058" y="1725443"/>
        <a:ext cx="1134174" cy="756115"/>
      </dsp:txXfrm>
    </dsp:sp>
    <dsp:sp modelId="{2FED7B0C-0092-354B-91D1-5BD003408D53}">
      <dsp:nvSpPr>
        <dsp:cNvPr id="0" name=""/>
        <dsp:cNvSpPr/>
      </dsp:nvSpPr>
      <dsp:spPr>
        <a:xfrm>
          <a:off x="9335785" y="1773528"/>
          <a:ext cx="1737648" cy="627576"/>
        </a:xfrm>
        <a:prstGeom prst="chevron">
          <a:avLst/>
        </a:prstGeom>
        <a:solidFill>
          <a:srgbClr val="FF0000">
            <a:alpha val="90000"/>
          </a:srgb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>
              <a:solidFill>
                <a:schemeClr val="bg1"/>
              </a:solidFill>
            </a:rPr>
            <a:t>Harmonic</a:t>
          </a:r>
          <a:r>
            <a:rPr lang="it-IT" sz="1400" kern="1200" dirty="0">
              <a:solidFill>
                <a:schemeClr val="bg1"/>
              </a:solidFill>
            </a:rPr>
            <a:t> </a:t>
          </a:r>
          <a:r>
            <a:rPr lang="it-IT" sz="1400" kern="1200" dirty="0" err="1">
              <a:solidFill>
                <a:schemeClr val="bg1"/>
              </a:solidFill>
            </a:rPr>
            <a:t>Ultracision</a:t>
          </a:r>
          <a:r>
            <a:rPr lang="it-IT" sz="1400" kern="1200" dirty="0">
              <a:solidFill>
                <a:schemeClr val="bg1"/>
              </a:solidFill>
            </a:rPr>
            <a:t>, </a:t>
          </a:r>
          <a:r>
            <a:rPr lang="it-IT" sz="1400" kern="1200" dirty="0" err="1">
              <a:solidFill>
                <a:schemeClr val="bg1"/>
              </a:solidFill>
            </a:rPr>
            <a:t>Sonicision</a:t>
          </a:r>
          <a:endParaRPr lang="it-IT" sz="1400" kern="1200" dirty="0">
            <a:solidFill>
              <a:schemeClr val="bg1"/>
            </a:solidFill>
          </a:endParaRPr>
        </a:p>
      </dsp:txBody>
      <dsp:txXfrm>
        <a:off x="9649573" y="1773528"/>
        <a:ext cx="1110072" cy="627576"/>
      </dsp:txXfrm>
    </dsp:sp>
    <dsp:sp modelId="{F8E545A8-B0FE-2B44-9C54-1DDD5D6C905D}">
      <dsp:nvSpPr>
        <dsp:cNvPr id="0" name=""/>
        <dsp:cNvSpPr/>
      </dsp:nvSpPr>
      <dsp:spPr>
        <a:xfrm>
          <a:off x="0" y="2587415"/>
          <a:ext cx="1890289" cy="756115"/>
        </a:xfrm>
        <a:prstGeom prst="chevron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Dispositivi combinati</a:t>
          </a:r>
        </a:p>
      </dsp:txBody>
      <dsp:txXfrm>
        <a:off x="378058" y="2587415"/>
        <a:ext cx="1134174" cy="756115"/>
      </dsp:txXfrm>
    </dsp:sp>
    <dsp:sp modelId="{8782B33E-27E3-2F44-87F8-9F8E7445B995}">
      <dsp:nvSpPr>
        <dsp:cNvPr id="0" name=""/>
        <dsp:cNvSpPr/>
      </dsp:nvSpPr>
      <dsp:spPr>
        <a:xfrm>
          <a:off x="9335785" y="2608483"/>
          <a:ext cx="1821006" cy="627576"/>
        </a:xfrm>
        <a:prstGeom prst="chevron">
          <a:avLst/>
        </a:prstGeom>
        <a:solidFill>
          <a:srgbClr val="00B050">
            <a:alpha val="90000"/>
          </a:srgb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>
              <a:solidFill>
                <a:schemeClr val="bg1"/>
              </a:solidFill>
            </a:rPr>
            <a:t>Thunderbeat</a:t>
          </a:r>
          <a:endParaRPr lang="it-IT" sz="1400" kern="1200" dirty="0">
            <a:solidFill>
              <a:schemeClr val="bg1"/>
            </a:solidFill>
          </a:endParaRPr>
        </a:p>
      </dsp:txBody>
      <dsp:txXfrm>
        <a:off x="9649573" y="2608483"/>
        <a:ext cx="1193430" cy="627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4507" tIns="47254" rIns="94507" bIns="47254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4507" tIns="47254" rIns="94507" bIns="47254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06/05/2025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9"/>
            <a:ext cx="2889938" cy="495347"/>
          </a:xfrm>
          <a:prstGeom prst="rect">
            <a:avLst/>
          </a:prstGeom>
        </p:spPr>
        <p:txBody>
          <a:bodyPr vert="horz" lIns="94507" tIns="47254" rIns="94507" bIns="47254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377319"/>
            <a:ext cx="2889938" cy="495347"/>
          </a:xfrm>
          <a:prstGeom prst="rect">
            <a:avLst/>
          </a:prstGeom>
        </p:spPr>
        <p:txBody>
          <a:bodyPr vert="horz" lIns="94507" tIns="47254" rIns="94507" bIns="47254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4507" tIns="47254" rIns="94507" bIns="47254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4507" tIns="47254" rIns="94507" bIns="47254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06/05/2025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07" tIns="47254" rIns="94507" bIns="47254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4507" tIns="47254" rIns="94507" bIns="47254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889938" cy="495347"/>
          </a:xfrm>
          <a:prstGeom prst="rect">
            <a:avLst/>
          </a:prstGeom>
        </p:spPr>
        <p:txBody>
          <a:bodyPr vert="horz" lIns="94507" tIns="47254" rIns="94507" bIns="47254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377319"/>
            <a:ext cx="2889938" cy="495347"/>
          </a:xfrm>
          <a:prstGeom prst="rect">
            <a:avLst/>
          </a:prstGeom>
        </p:spPr>
        <p:txBody>
          <a:bodyPr vert="horz" lIns="94507" tIns="47254" rIns="94507" bIns="47254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33394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32763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00777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99314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12939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0863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030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C31BC-E8ED-0CE1-B833-52D516F82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FB8127B-54EF-5CC1-55D8-24955D3C6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8A47445-67A5-C47E-2351-0BA8316CE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AEBB3D-2945-4209-4A5D-DE7466105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4207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048321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63544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57592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05623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27147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83363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5067"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25129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5513" y="758952"/>
            <a:ext cx="6389915" cy="3227514"/>
          </a:xfrm>
        </p:spPr>
        <p:txBody>
          <a:bodyPr>
            <a:normAutofit fontScale="90000"/>
          </a:bodyPr>
          <a:lstStyle/>
          <a:p>
            <a:r>
              <a:rPr lang="it-IT" dirty="0"/>
              <a:t>INNOVAZIONE NELLA TECNOLOGIA DEGLI STRUMENTI AD ENERGIA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2226" y="4315605"/>
            <a:ext cx="6716487" cy="1783443"/>
          </a:xfrm>
        </p:spPr>
        <p:txBody>
          <a:bodyPr>
            <a:normAutofit fontScale="92500" lnSpcReduction="20000"/>
          </a:bodyPr>
          <a:lstStyle/>
          <a:p>
            <a:r>
              <a:rPr lang="it-IT" sz="2800" b="1" cap="none" dirty="0">
                <a:solidFill>
                  <a:srgbClr val="00ACB6"/>
                </a:solidFill>
              </a:rPr>
              <a:t>Ida Francesca Gallo</a:t>
            </a:r>
          </a:p>
          <a:p>
            <a:r>
              <a:rPr lang="it-IT" sz="2800" b="1" dirty="0">
                <a:solidFill>
                  <a:srgbClr val="00ACB6"/>
                </a:solidFill>
              </a:rPr>
              <a:t>Fondazione policlinico universitario campus </a:t>
            </a:r>
            <a:r>
              <a:rPr lang="it-IT" sz="2800" b="1" dirty="0" err="1">
                <a:solidFill>
                  <a:srgbClr val="00ACB6"/>
                </a:solidFill>
              </a:rPr>
              <a:t>bio</a:t>
            </a:r>
            <a:r>
              <a:rPr lang="it-IT" sz="2800" b="1" dirty="0">
                <a:solidFill>
                  <a:srgbClr val="00ACB6"/>
                </a:solidFill>
              </a:rPr>
              <a:t>-medico</a:t>
            </a:r>
          </a:p>
          <a:p>
            <a:r>
              <a:rPr lang="it-IT" sz="2800" b="1" dirty="0" err="1">
                <a:solidFill>
                  <a:srgbClr val="00ACB6"/>
                </a:solidFill>
              </a:rPr>
              <a:t>roma</a:t>
            </a:r>
            <a:endParaRPr lang="it-IT" sz="2800" b="1" dirty="0">
              <a:solidFill>
                <a:srgbClr val="00ACB6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F676A59-88E1-2BF3-17A8-B24392D97CC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3596" r="54471" b="86232"/>
          <a:stretch/>
        </p:blipFill>
        <p:spPr bwMode="auto">
          <a:xfrm>
            <a:off x="9450124" y="5918888"/>
            <a:ext cx="2741876" cy="909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grandmother wearing VR glasses in a futuristic setting with a virtual reality, metaverse world explosion in the background, technological wonder">
            <a:extLst>
              <a:ext uri="{FF2B5EF4-FFF2-40B4-BE49-F238E27FC236}">
                <a16:creationId xmlns:a16="http://schemas.microsoft.com/office/drawing/2014/main" id="{430B73CB-A4A2-2F40-B81A-D7287237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7" r="3752" b="1"/>
          <a:stretch/>
        </p:blipFill>
        <p:spPr bwMode="auto">
          <a:xfrm>
            <a:off x="6184828" y="737112"/>
            <a:ext cx="5407976" cy="460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CA5C726-7DB2-3D46-9077-4F89B18F2497}"/>
              </a:ext>
            </a:extLst>
          </p:cNvPr>
          <p:cNvSpPr/>
          <p:nvPr/>
        </p:nvSpPr>
        <p:spPr>
          <a:xfrm>
            <a:off x="-1" y="0"/>
            <a:ext cx="5631107" cy="6126480"/>
          </a:xfrm>
          <a:prstGeom prst="rect">
            <a:avLst/>
          </a:prstGeom>
          <a:solidFill>
            <a:srgbClr val="113F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4558B8-9190-EE46-A305-1DB6F93CD6D4}"/>
              </a:ext>
            </a:extLst>
          </p:cNvPr>
          <p:cNvSpPr txBox="1"/>
          <p:nvPr/>
        </p:nvSpPr>
        <p:spPr>
          <a:xfrm>
            <a:off x="1774134" y="3816893"/>
            <a:ext cx="3314700" cy="209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4400" b="1" kern="1200" spc="-50" baseline="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The future </a:t>
            </a:r>
            <a:r>
              <a:rPr lang="it-IT" sz="4400" b="1" kern="1200" spc="-50" baseline="0" dirty="0" err="1">
                <a:solidFill>
                  <a:srgbClr val="FFFFFF"/>
                </a:solidFill>
                <a:latin typeface="+mn-lt"/>
                <a:ea typeface="+mj-ea"/>
                <a:cs typeface="+mj-cs"/>
              </a:rPr>
              <a:t>is</a:t>
            </a:r>
            <a:r>
              <a:rPr lang="it-IT" sz="4400" b="1" kern="1200" spc="-50" baseline="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 </a:t>
            </a:r>
            <a:r>
              <a:rPr lang="it-IT" sz="4400" b="1" kern="1200" spc="-50" baseline="0" dirty="0" err="1">
                <a:solidFill>
                  <a:srgbClr val="FFFFFF"/>
                </a:solidFill>
                <a:latin typeface="+mn-lt"/>
                <a:ea typeface="+mj-ea"/>
                <a:cs typeface="+mj-cs"/>
              </a:rPr>
              <a:t>now</a:t>
            </a:r>
            <a:r>
              <a:rPr lang="it-IT" sz="4400" b="1" kern="1200" spc="-50" baseline="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?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B19F1270-D838-C147-B617-EF0B8309003B}"/>
              </a:ext>
            </a:extLst>
          </p:cNvPr>
          <p:cNvCxnSpPr>
            <a:cxnSpLocks/>
          </p:cNvCxnSpPr>
          <p:nvPr/>
        </p:nvCxnSpPr>
        <p:spPr>
          <a:xfrm>
            <a:off x="5631114" y="0"/>
            <a:ext cx="0" cy="613973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DBC385-4574-644E-8530-7E8F9F25D6A7}"/>
              </a:ext>
            </a:extLst>
          </p:cNvPr>
          <p:cNvSpPr txBox="1"/>
          <p:nvPr/>
        </p:nvSpPr>
        <p:spPr>
          <a:xfrm>
            <a:off x="93369" y="208725"/>
            <a:ext cx="5247257" cy="2832382"/>
          </a:xfrm>
          <a:prstGeom prst="rect">
            <a:avLst/>
          </a:prstGeom>
          <a:noFill/>
          <a:ln cap="rnd">
            <a:solidFill>
              <a:schemeClr val="tx2"/>
            </a:solidFill>
            <a:beve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0" tIns="45720" rIns="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New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survey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results</a:t>
            </a:r>
            <a:r>
              <a:rPr lang="it-IT" sz="1600" b="0" i="0" u="none" strike="noStrike" baseline="30000" dirty="0">
                <a:solidFill>
                  <a:schemeClr val="bg1"/>
                </a:solidFill>
                <a:effectLst/>
              </a:rPr>
              <a:t>1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 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showed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that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nine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out of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ten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(88%)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surgeons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surveyed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believe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advanced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surgical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energy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devices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could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revolutionise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the way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surgery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is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performed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in the future</a:t>
            </a:r>
            <a:r>
              <a:rPr lang="it-IT" sz="1600" b="0" i="0" u="none" strike="noStrike" baseline="30000" dirty="0">
                <a:solidFill>
                  <a:schemeClr val="bg1"/>
                </a:solidFill>
                <a:effectLst/>
              </a:rPr>
              <a:t>1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,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resulting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in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cost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savings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for the NHS. At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present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, SED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is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most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widely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used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for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minimal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access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surgery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by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bariatric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(67%) and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gynaecology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(36%)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surgeons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. Of the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surgeons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that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haven’t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yet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used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the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device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, 85%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said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that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they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would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consider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doing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so,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rising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to 100% for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bariatric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and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upper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GI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surgeons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. </a:t>
            </a:r>
            <a:endParaRPr lang="it-IT" sz="1600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it-IT" sz="1600" b="0" i="0" u="none" strike="noStrike" dirty="0">
              <a:solidFill>
                <a:schemeClr val="bg1"/>
              </a:solidFill>
              <a:effectLst/>
            </a:endParaRPr>
          </a:p>
          <a:p>
            <a:pPr algn="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(Opinion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Matters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Advanced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Surgical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Energy </a:t>
            </a:r>
            <a:r>
              <a:rPr lang="it-IT" sz="1600" b="0" i="0" u="none" strike="noStrike" dirty="0" err="1">
                <a:solidFill>
                  <a:schemeClr val="bg1"/>
                </a:solidFill>
                <a:effectLst/>
              </a:rPr>
              <a:t>Survey</a:t>
            </a:r>
            <a:r>
              <a:rPr lang="it-IT" sz="1600" b="0" i="0" u="none" strike="noStrike" dirty="0">
                <a:solidFill>
                  <a:schemeClr val="bg1"/>
                </a:solidFill>
                <a:effectLst/>
              </a:rPr>
              <a:t> 2014)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4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7369C-AD63-5547-AD0E-905E0E4E531E}"/>
              </a:ext>
            </a:extLst>
          </p:cNvPr>
          <p:cNvSpPr txBox="1">
            <a:spLocks/>
          </p:cNvSpPr>
          <p:nvPr/>
        </p:nvSpPr>
        <p:spPr>
          <a:xfrm>
            <a:off x="2848972" y="204396"/>
            <a:ext cx="6125129" cy="873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505050"/>
                </a:solidFill>
              </a:defRPr>
            </a:pPr>
            <a:r>
              <a:rPr lang="it-IT" dirty="0">
                <a:solidFill>
                  <a:srgbClr val="505050"/>
                </a:solidFill>
              </a:rPr>
              <a:t>Quali le prossime sfide?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CE5B7-46A1-0B44-9E4B-DD7004828C0A}"/>
              </a:ext>
            </a:extLst>
          </p:cNvPr>
          <p:cNvSpPr/>
          <p:nvPr/>
        </p:nvSpPr>
        <p:spPr>
          <a:xfrm>
            <a:off x="8869866" y="3280465"/>
            <a:ext cx="3131451" cy="1326806"/>
          </a:xfrm>
          <a:prstGeom prst="rect">
            <a:avLst/>
          </a:prstGeom>
          <a:solidFill>
            <a:srgbClr val="B496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>
                <a:solidFill>
                  <a:srgbClr val="FFFFFF"/>
                </a:solidFill>
              </a:defRPr>
            </a:pPr>
            <a:r>
              <a:rPr lang="it-IT" sz="3600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</a:rPr>
              <a:t>Strumentario </a:t>
            </a:r>
            <a:r>
              <a:rPr lang="it-IT" sz="3600" b="1" dirty="0" err="1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</a:rPr>
              <a:t>poliuso</a:t>
            </a:r>
            <a:r>
              <a:rPr lang="it-IT" sz="3600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</a:rPr>
              <a:t>?</a:t>
            </a:r>
            <a:endParaRPr sz="3600" b="1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</a:endParaRPr>
          </a:p>
        </p:txBody>
      </p:sp>
      <p:pic>
        <p:nvPicPr>
          <p:cNvPr id="4098" name="Picture 2" descr="Supporting Environmental Sustainability in Healthcare - Aurora Bioscience">
            <a:extLst>
              <a:ext uri="{FF2B5EF4-FFF2-40B4-BE49-F238E27FC236}">
                <a16:creationId xmlns:a16="http://schemas.microsoft.com/office/drawing/2014/main" id="{E6AF9471-BA8A-E444-A801-61F2D2316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0"/>
          <a:stretch/>
        </p:blipFill>
        <p:spPr bwMode="auto">
          <a:xfrm>
            <a:off x="490331" y="1604208"/>
            <a:ext cx="2720702" cy="252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me risparmiare in 5 mosse ed essere più green | Conad">
            <a:extLst>
              <a:ext uri="{FF2B5EF4-FFF2-40B4-BE49-F238E27FC236}">
                <a16:creationId xmlns:a16="http://schemas.microsoft.com/office/drawing/2014/main" id="{1C3719E8-F871-6845-B4F5-398A6287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858" y="1604207"/>
            <a:ext cx="4175107" cy="25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3E90931-FA2E-5A40-B967-848DE41987FD}"/>
              </a:ext>
            </a:extLst>
          </p:cNvPr>
          <p:cNvSpPr txBox="1"/>
          <p:nvPr/>
        </p:nvSpPr>
        <p:spPr>
          <a:xfrm>
            <a:off x="190683" y="4312372"/>
            <a:ext cx="3286164" cy="369332"/>
          </a:xfrm>
          <a:prstGeom prst="rect">
            <a:avLst/>
          </a:prstGeom>
          <a:solidFill>
            <a:srgbClr val="6EA327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5F5057"/>
                </a:solidFill>
                <a:latin typeface="Helvetica Neue" panose="02000503000000020004" pitchFamily="2" charset="0"/>
              </a:rPr>
              <a:t>Sostenibilità ambientale</a:t>
            </a:r>
            <a:endParaRPr lang="it-IT" dirty="0">
              <a:solidFill>
                <a:srgbClr val="5F5057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5FDA51-C3CF-0146-82A7-59D00A32B97E}"/>
              </a:ext>
            </a:extLst>
          </p:cNvPr>
          <p:cNvSpPr txBox="1"/>
          <p:nvPr/>
        </p:nvSpPr>
        <p:spPr>
          <a:xfrm>
            <a:off x="3784859" y="4312372"/>
            <a:ext cx="4253356" cy="646331"/>
          </a:xfrm>
          <a:prstGeom prst="rect">
            <a:avLst/>
          </a:prstGeom>
          <a:solidFill>
            <a:srgbClr val="CD976E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5F5057"/>
                </a:solidFill>
                <a:latin typeface="Helvetica Neue" panose="02000503000000020004" pitchFamily="2" charset="0"/>
              </a:rPr>
              <a:t>Riduzione dei costi senza compromettere la qualità</a:t>
            </a:r>
          </a:p>
        </p:txBody>
      </p:sp>
      <p:sp>
        <p:nvSpPr>
          <p:cNvPr id="13" name="Freccia circolare a destra 12">
            <a:extLst>
              <a:ext uri="{FF2B5EF4-FFF2-40B4-BE49-F238E27FC236}">
                <a16:creationId xmlns:a16="http://schemas.microsoft.com/office/drawing/2014/main" id="{8C1C0C3C-494C-0C4F-9764-8DC44CDBAB95}"/>
              </a:ext>
            </a:extLst>
          </p:cNvPr>
          <p:cNvSpPr/>
          <p:nvPr/>
        </p:nvSpPr>
        <p:spPr>
          <a:xfrm rot="15948920">
            <a:off x="8537396" y="4409577"/>
            <a:ext cx="699475" cy="1339615"/>
          </a:xfrm>
          <a:prstGeom prst="curvedRightArrow">
            <a:avLst>
              <a:gd name="adj1" fmla="val 25000"/>
              <a:gd name="adj2" fmla="val 5343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7369C-AD63-5547-AD0E-905E0E4E531E}"/>
              </a:ext>
            </a:extLst>
          </p:cNvPr>
          <p:cNvSpPr txBox="1">
            <a:spLocks/>
          </p:cNvSpPr>
          <p:nvPr/>
        </p:nvSpPr>
        <p:spPr>
          <a:xfrm>
            <a:off x="2427297" y="266010"/>
            <a:ext cx="6125129" cy="873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505050"/>
                </a:solidFill>
              </a:defRPr>
            </a:pPr>
            <a:r>
              <a:rPr lang="it-IT" dirty="0">
                <a:solidFill>
                  <a:srgbClr val="505050"/>
                </a:solidFill>
              </a:rPr>
              <a:t>Quali le prossime sfide?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EC209C-3048-804E-BDFE-B92530BC638C}"/>
              </a:ext>
            </a:extLst>
          </p:cNvPr>
          <p:cNvSpPr/>
          <p:nvPr/>
        </p:nvSpPr>
        <p:spPr>
          <a:xfrm>
            <a:off x="6719106" y="5043170"/>
            <a:ext cx="1833320" cy="457200"/>
          </a:xfrm>
          <a:prstGeom prst="rect">
            <a:avLst/>
          </a:prstGeom>
          <a:solidFill>
            <a:srgbClr val="B496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>
                <a:solidFill>
                  <a:srgbClr val="FFFFFF"/>
                </a:solidFill>
              </a:defRPr>
            </a:pPr>
            <a:r>
              <a:rPr lang="it-IT" sz="1400" dirty="0"/>
              <a:t>Strumenti più adattabili o «dedicati»</a:t>
            </a:r>
            <a:endParaRPr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93AF1B-5A2A-0949-B157-543708E9AE19}"/>
              </a:ext>
            </a:extLst>
          </p:cNvPr>
          <p:cNvSpPr/>
          <p:nvPr/>
        </p:nvSpPr>
        <p:spPr>
          <a:xfrm>
            <a:off x="3590389" y="4946196"/>
            <a:ext cx="1882507" cy="661177"/>
          </a:xfrm>
          <a:prstGeom prst="rect">
            <a:avLst/>
          </a:prstGeom>
          <a:solidFill>
            <a:srgbClr val="B496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>
                <a:solidFill>
                  <a:srgbClr val="FFFFFF"/>
                </a:solidFill>
              </a:defRPr>
            </a:pPr>
            <a:r>
              <a:rPr lang="it-IT" sz="1400" dirty="0"/>
              <a:t>Strumenti senza fili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r>
              <a:rPr lang="it-IT" sz="1400" dirty="0"/>
              <a:t>Strumenti «integrati»</a:t>
            </a:r>
            <a:endParaRPr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1EDC1A9-D9F6-E843-A10A-97CC5341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98" y="1456061"/>
            <a:ext cx="3261691" cy="217446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8C6B679-D1B1-474F-9BA4-CCEF77B59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613" y="1435824"/>
            <a:ext cx="3261691" cy="21744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F2E09C-B33E-8A4E-871C-730CAE595AFD}"/>
              </a:ext>
            </a:extLst>
          </p:cNvPr>
          <p:cNvSpPr txBox="1"/>
          <p:nvPr/>
        </p:nvSpPr>
        <p:spPr>
          <a:xfrm>
            <a:off x="316460" y="3792840"/>
            <a:ext cx="3286164" cy="369332"/>
          </a:xfrm>
          <a:prstGeom prst="rect">
            <a:avLst/>
          </a:prstGeom>
          <a:solidFill>
            <a:srgbClr val="26658D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89F7F"/>
                </a:solidFill>
                <a:latin typeface="Helvetica Neue" panose="02000503000000020004" pitchFamily="2" charset="0"/>
              </a:rPr>
              <a:t>Ottimizzazione degli spazi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AFC92BD-343B-E24A-B73B-836B78AD4421}"/>
              </a:ext>
            </a:extLst>
          </p:cNvPr>
          <p:cNvSpPr txBox="1"/>
          <p:nvPr/>
        </p:nvSpPr>
        <p:spPr>
          <a:xfrm>
            <a:off x="8577140" y="3793401"/>
            <a:ext cx="3286164" cy="369332"/>
          </a:xfrm>
          <a:prstGeom prst="rect">
            <a:avLst/>
          </a:prstGeom>
          <a:solidFill>
            <a:srgbClr val="D8CFC7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AD7552"/>
                </a:solidFill>
                <a:latin typeface="Helvetica Neue" panose="02000503000000020004" pitchFamily="2" charset="0"/>
              </a:rPr>
              <a:t>«One size </a:t>
            </a:r>
            <a:r>
              <a:rPr lang="it-IT" b="1" dirty="0" err="1">
                <a:solidFill>
                  <a:srgbClr val="AD7552"/>
                </a:solidFill>
                <a:latin typeface="Helvetica Neue" panose="02000503000000020004" pitchFamily="2" charset="0"/>
              </a:rPr>
              <a:t>does</a:t>
            </a:r>
            <a:r>
              <a:rPr lang="it-IT" b="1" dirty="0">
                <a:solidFill>
                  <a:srgbClr val="AD7552"/>
                </a:solidFill>
                <a:latin typeface="Helvetica Neue" panose="02000503000000020004" pitchFamily="2" charset="0"/>
              </a:rPr>
              <a:t> </a:t>
            </a:r>
            <a:r>
              <a:rPr lang="it-IT" b="1" dirty="0" err="1">
                <a:solidFill>
                  <a:srgbClr val="AD7552"/>
                </a:solidFill>
                <a:latin typeface="Helvetica Neue" panose="02000503000000020004" pitchFamily="2" charset="0"/>
              </a:rPr>
              <a:t>not</a:t>
            </a:r>
            <a:r>
              <a:rPr lang="it-IT" b="1" dirty="0">
                <a:solidFill>
                  <a:srgbClr val="AD7552"/>
                </a:solidFill>
                <a:latin typeface="Helvetica Neue" panose="02000503000000020004" pitchFamily="2" charset="0"/>
              </a:rPr>
              <a:t> </a:t>
            </a:r>
            <a:r>
              <a:rPr lang="it-IT" b="1" dirty="0" err="1">
                <a:solidFill>
                  <a:srgbClr val="AD7552"/>
                </a:solidFill>
                <a:latin typeface="Helvetica Neue" panose="02000503000000020004" pitchFamily="2" charset="0"/>
              </a:rPr>
              <a:t>fit</a:t>
            </a:r>
            <a:r>
              <a:rPr lang="it-IT" b="1" dirty="0">
                <a:solidFill>
                  <a:srgbClr val="AD7552"/>
                </a:solidFill>
                <a:latin typeface="Helvetica Neue" panose="02000503000000020004" pitchFamily="2" charset="0"/>
              </a:rPr>
              <a:t> </a:t>
            </a:r>
            <a:r>
              <a:rPr lang="it-IT" b="1" dirty="0" err="1">
                <a:solidFill>
                  <a:srgbClr val="AD7552"/>
                </a:solidFill>
                <a:latin typeface="Helvetica Neue" panose="02000503000000020004" pitchFamily="2" charset="0"/>
              </a:rPr>
              <a:t>all</a:t>
            </a:r>
            <a:r>
              <a:rPr lang="it-IT" b="1" dirty="0">
                <a:solidFill>
                  <a:srgbClr val="AD7552"/>
                </a:solidFill>
                <a:latin typeface="Helvetica Neue" panose="02000503000000020004" pitchFamily="2" charset="0"/>
              </a:rPr>
              <a:t>»</a:t>
            </a:r>
          </a:p>
        </p:txBody>
      </p:sp>
      <p:sp>
        <p:nvSpPr>
          <p:cNvPr id="15" name="Freccia circolare a destra 14">
            <a:extLst>
              <a:ext uri="{FF2B5EF4-FFF2-40B4-BE49-F238E27FC236}">
                <a16:creationId xmlns:a16="http://schemas.microsoft.com/office/drawing/2014/main" id="{225A7B1C-C9A6-F04B-AC1B-C451C830E555}"/>
              </a:ext>
            </a:extLst>
          </p:cNvPr>
          <p:cNvSpPr/>
          <p:nvPr/>
        </p:nvSpPr>
        <p:spPr>
          <a:xfrm rot="19210547">
            <a:off x="2355242" y="4309655"/>
            <a:ext cx="699475" cy="1339615"/>
          </a:xfrm>
          <a:prstGeom prst="curvedRightArrow">
            <a:avLst>
              <a:gd name="adj1" fmla="val 25000"/>
              <a:gd name="adj2" fmla="val 5343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Freccia circolare a destra 15">
            <a:extLst>
              <a:ext uri="{FF2B5EF4-FFF2-40B4-BE49-F238E27FC236}">
                <a16:creationId xmlns:a16="http://schemas.microsoft.com/office/drawing/2014/main" id="{F22AA35C-BD56-1843-B886-F049723D8621}"/>
              </a:ext>
            </a:extLst>
          </p:cNvPr>
          <p:cNvSpPr/>
          <p:nvPr/>
        </p:nvSpPr>
        <p:spPr>
          <a:xfrm rot="1659815" flipH="1">
            <a:off x="9098165" y="4305553"/>
            <a:ext cx="731190" cy="1314863"/>
          </a:xfrm>
          <a:prstGeom prst="curvedRightArrow">
            <a:avLst>
              <a:gd name="adj1" fmla="val 25000"/>
              <a:gd name="adj2" fmla="val 5343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256C9E1-4235-074E-8ED1-8E4C1E65305E}"/>
              </a:ext>
            </a:extLst>
          </p:cNvPr>
          <p:cNvSpPr txBox="1"/>
          <p:nvPr/>
        </p:nvSpPr>
        <p:spPr>
          <a:xfrm>
            <a:off x="4402113" y="4145096"/>
            <a:ext cx="29178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000" b="1" i="0" u="none" strike="noStrike" dirty="0">
                <a:solidFill>
                  <a:srgbClr val="FF0000"/>
                </a:solidFill>
                <a:effectLst/>
                <a:latin typeface="Johnson Display"/>
              </a:rPr>
              <a:t>DUALTO: 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multiple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energy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modalities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powered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 by a single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system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that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is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configurable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 to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different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surgeon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 and procedure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settings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,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easily</a:t>
            </a:r>
            <a:r>
              <a:rPr lang="it-IT" sz="1000" b="1" i="0" u="none" strike="noStrike" dirty="0">
                <a:solidFill>
                  <a:srgbClr val="000000"/>
                </a:solidFill>
                <a:effectLst/>
                <a:latin typeface="Johnson Display"/>
              </a:rPr>
              <a:t> </a:t>
            </a:r>
            <a:r>
              <a:rPr lang="it-IT" sz="1000" b="1" i="0" u="none" strike="noStrike" dirty="0" err="1">
                <a:solidFill>
                  <a:srgbClr val="000000"/>
                </a:solidFill>
                <a:effectLst/>
                <a:latin typeface="Johnson Display"/>
              </a:rPr>
              <a:t>upgradable</a:t>
            </a:r>
            <a:endParaRPr lang="it-IT" sz="1000" b="1" i="0" u="none" strike="noStrike" dirty="0">
              <a:solidFill>
                <a:srgbClr val="000000"/>
              </a:solidFill>
              <a:effectLst/>
              <a:latin typeface="Johnson Display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57A3D19-165D-6748-A055-601E5BD8D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141" y="1736334"/>
            <a:ext cx="2838403" cy="181165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45D8624-9B1E-F741-ADC5-05BA77D31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141" y="3586512"/>
            <a:ext cx="1855004" cy="57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7369C-AD63-5547-AD0E-905E0E4E531E}"/>
              </a:ext>
            </a:extLst>
          </p:cNvPr>
          <p:cNvSpPr txBox="1">
            <a:spLocks/>
          </p:cNvSpPr>
          <p:nvPr/>
        </p:nvSpPr>
        <p:spPr>
          <a:xfrm>
            <a:off x="2884744" y="87846"/>
            <a:ext cx="6125129" cy="873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505050"/>
                </a:solidFill>
              </a:defRPr>
            </a:pPr>
            <a:r>
              <a:rPr lang="it-IT" dirty="0">
                <a:solidFill>
                  <a:srgbClr val="505050"/>
                </a:solidFill>
              </a:rPr>
              <a:t>Quali le prossime sfide?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5C8F7A-7ECA-094C-9594-A03100FC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7" y="1110978"/>
            <a:ext cx="2851456" cy="49894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A672227-3562-2A41-A9E3-D7680889A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639"/>
          <a:stretch/>
        </p:blipFill>
        <p:spPr>
          <a:xfrm>
            <a:off x="8632111" y="2366566"/>
            <a:ext cx="2851456" cy="212486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4BCBB1E-B494-A143-A1F7-F68B02542251}"/>
              </a:ext>
            </a:extLst>
          </p:cNvPr>
          <p:cNvSpPr txBox="1"/>
          <p:nvPr/>
        </p:nvSpPr>
        <p:spPr>
          <a:xfrm>
            <a:off x="3342193" y="1110978"/>
            <a:ext cx="52102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-   Controllo da remoto (robotica + energia)</a:t>
            </a:r>
          </a:p>
          <a:p>
            <a:pPr marL="285750" indent="-285750">
              <a:buFontTx/>
              <a:buChar char="-"/>
            </a:pPr>
            <a:r>
              <a:rPr lang="it-IT" dirty="0"/>
              <a:t>Prevenzione automatica dei danni termici</a:t>
            </a:r>
          </a:p>
          <a:p>
            <a:pPr marL="285750" indent="-285750">
              <a:buFontTx/>
              <a:buChar char="-"/>
            </a:pPr>
            <a:r>
              <a:rPr lang="it-IT" dirty="0"/>
              <a:t>Ottimizzazione real-time dei parametri di taglio e coagulazione</a:t>
            </a:r>
          </a:p>
          <a:p>
            <a:pPr marL="285750" indent="-285750">
              <a:buFontTx/>
              <a:buChar char="-"/>
            </a:pPr>
            <a:r>
              <a:rPr lang="it-IT" dirty="0"/>
              <a:t>Rilevazione automatica dei sanguinamenti o di altre possibili complicanze, evidenziazione di strutture anatomiche in situazioni complesse</a:t>
            </a:r>
          </a:p>
        </p:txBody>
      </p:sp>
      <p:pic>
        <p:nvPicPr>
          <p:cNvPr id="8194" name="Picture 2" descr="Anaut's Eureka α surgical visualisation tool gets Japanese ...">
            <a:extLst>
              <a:ext uri="{FF2B5EF4-FFF2-40B4-BE49-F238E27FC236}">
                <a16:creationId xmlns:a16="http://schemas.microsoft.com/office/drawing/2014/main" id="{FCBA7B9A-07C2-7C47-AC3D-49C1CA114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t="16349" r="12820" b="13163"/>
          <a:stretch/>
        </p:blipFill>
        <p:spPr bwMode="auto">
          <a:xfrm>
            <a:off x="3737811" y="3254339"/>
            <a:ext cx="4209810" cy="23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naut Inc.｜SURGICAL VISION EUREKA">
            <a:extLst>
              <a:ext uri="{FF2B5EF4-FFF2-40B4-BE49-F238E27FC236}">
                <a16:creationId xmlns:a16="http://schemas.microsoft.com/office/drawing/2014/main" id="{7AD64CCC-A31C-CD48-B0D6-1C24469BB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5" y="3170110"/>
            <a:ext cx="1554109" cy="81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562FE4-6A43-4441-AADC-8F10F0DC2234}"/>
              </a:ext>
            </a:extLst>
          </p:cNvPr>
          <p:cNvSpPr txBox="1"/>
          <p:nvPr/>
        </p:nvSpPr>
        <p:spPr>
          <a:xfrm>
            <a:off x="3342193" y="5516189"/>
            <a:ext cx="4605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</a:rPr>
              <a:t>A</a:t>
            </a:r>
            <a:r>
              <a:rPr lang="it-IT" sz="1200" b="0" i="0" u="none" strike="noStrike" dirty="0">
                <a:solidFill>
                  <a:srgbClr val="000000"/>
                </a:solidFill>
                <a:effectLst/>
              </a:rPr>
              <a:t>dvanced </a:t>
            </a:r>
            <a:r>
              <a:rPr lang="it-IT" sz="1200" b="0" i="0" u="none" strike="noStrike" dirty="0" err="1">
                <a:solidFill>
                  <a:srgbClr val="000000"/>
                </a:solidFill>
                <a:effectLst/>
              </a:rPr>
              <a:t>surgical</a:t>
            </a:r>
            <a:r>
              <a:rPr lang="it-IT" sz="1200" b="0" i="0" u="none" strike="noStrike" dirty="0">
                <a:solidFill>
                  <a:srgbClr val="000000"/>
                </a:solidFill>
                <a:effectLst/>
              </a:rPr>
              <a:t> Al </a:t>
            </a:r>
            <a:r>
              <a:rPr lang="it-IT" sz="1200" b="0" i="0" u="none" strike="noStrike" dirty="0" err="1">
                <a:solidFill>
                  <a:srgbClr val="000000"/>
                </a:solidFill>
                <a:effectLst/>
              </a:rPr>
              <a:t>system</a:t>
            </a:r>
            <a:r>
              <a:rPr lang="it-IT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200" b="0" i="0" u="none" strike="noStrike" dirty="0" err="1">
                <a:solidFill>
                  <a:srgbClr val="000000"/>
                </a:solidFill>
                <a:effectLst/>
              </a:rPr>
              <a:t>designed</a:t>
            </a:r>
            <a:r>
              <a:rPr lang="it-IT" sz="1200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it-IT" sz="1200" b="0" i="0" u="none" strike="noStrike" dirty="0" err="1">
                <a:solidFill>
                  <a:srgbClr val="000000"/>
                </a:solidFill>
                <a:effectLst/>
              </a:rPr>
              <a:t>analyze</a:t>
            </a:r>
            <a:r>
              <a:rPr lang="it-IT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200" b="0" i="0" u="none" strike="noStrike" dirty="0" err="1">
                <a:solidFill>
                  <a:srgbClr val="000000"/>
                </a:solidFill>
                <a:effectLst/>
              </a:rPr>
              <a:t>patient-specific</a:t>
            </a:r>
            <a:r>
              <a:rPr lang="it-IT" sz="1200" b="0" i="0" u="none" strike="noStrike" dirty="0">
                <a:solidFill>
                  <a:srgbClr val="000000"/>
                </a:solidFill>
                <a:effectLst/>
              </a:rPr>
              <a:t>, hard-to-</a:t>
            </a:r>
            <a:r>
              <a:rPr lang="it-IT" sz="1200" b="0" i="0" u="none" strike="noStrike" dirty="0" err="1">
                <a:solidFill>
                  <a:srgbClr val="000000"/>
                </a:solidFill>
                <a:effectLst/>
              </a:rPr>
              <a:t>recognize</a:t>
            </a:r>
            <a:r>
              <a:rPr lang="it-IT" sz="1200" b="0" i="0" u="none" strike="noStrike" dirty="0">
                <a:solidFill>
                  <a:srgbClr val="000000"/>
                </a:solidFill>
                <a:effectLst/>
              </a:rPr>
              <a:t>, information in real-time </a:t>
            </a:r>
            <a:r>
              <a:rPr lang="it-IT" sz="1200" b="0" i="0" u="none" strike="noStrike" dirty="0" err="1">
                <a:solidFill>
                  <a:srgbClr val="000000"/>
                </a:solidFill>
                <a:effectLst/>
              </a:rPr>
              <a:t>during</a:t>
            </a:r>
            <a:r>
              <a:rPr lang="it-IT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200" b="0" i="0" u="none" strike="noStrike" dirty="0" err="1">
                <a:solidFill>
                  <a:srgbClr val="000000"/>
                </a:solidFill>
                <a:effectLst/>
              </a:rPr>
              <a:t>surgery</a:t>
            </a:r>
            <a:r>
              <a:rPr lang="it-IT" sz="1200" b="0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71296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2F27801-2D1B-5C4C-958F-463A9719E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437" y="0"/>
            <a:ext cx="3507633" cy="61227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61C2309-3BB0-174E-ABCE-93B875FC8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50" b="10721"/>
          <a:stretch/>
        </p:blipFill>
        <p:spPr>
          <a:xfrm>
            <a:off x="-6625" y="-7606"/>
            <a:ext cx="4976190" cy="61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84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7584" y="2948044"/>
            <a:ext cx="2338754" cy="961911"/>
          </a:xfrm>
        </p:spPr>
        <p:txBody>
          <a:bodyPr>
            <a:normAutofit/>
          </a:bodyPr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6FA6051C-AC2C-B836-E23E-5799A13B8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6215F8-6002-7562-8B55-B3C3512816C1}"/>
              </a:ext>
            </a:extLst>
          </p:cNvPr>
          <p:cNvSpPr txBox="1">
            <a:spLocks/>
          </p:cNvSpPr>
          <p:nvPr/>
        </p:nvSpPr>
        <p:spPr>
          <a:xfrm>
            <a:off x="1981200" y="35464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Perché innovare?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25333D-D5E9-CE66-E989-3A17645CB2C7}"/>
              </a:ext>
            </a:extLst>
          </p:cNvPr>
          <p:cNvSpPr txBox="1">
            <a:spLocks/>
          </p:cNvSpPr>
          <p:nvPr/>
        </p:nvSpPr>
        <p:spPr>
          <a:xfrm>
            <a:off x="457200" y="1188293"/>
            <a:ext cx="11029950" cy="1496291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L’evoluzione degli strumenti chirurgici rappresenta uno dei principali driver dei progressi in chirurgia.</a:t>
            </a:r>
          </a:p>
          <a:p>
            <a:r>
              <a:rPr lang="it-IT" dirty="0">
                <a:effectLst/>
              </a:rPr>
              <a:t>I progressi in chirurgia riflettono l’evoluzione parallela delle tecnologie.</a:t>
            </a:r>
            <a:r>
              <a:rPr lang="it-IT" dirty="0"/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891AA5-45BD-03E5-5DBB-A551F673D0F0}"/>
              </a:ext>
            </a:extLst>
          </p:cNvPr>
          <p:cNvSpPr txBox="1"/>
          <p:nvPr/>
        </p:nvSpPr>
        <p:spPr>
          <a:xfrm>
            <a:off x="457200" y="3641030"/>
            <a:ext cx="11144250" cy="2518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«Il potenziale di mercato per i dispositivi ad energia è elevato, trainato da fattori quali la crescente prevalenza di malattie croniche e la crescente domanda di procedure mini-invasive. Il mercato di tali strumenti è destinato a registrare un tasso di crescita annuo composto (CAGR) del 7,1%, passando da 10,2 miliardi di dollari nel 2023 a 20,2 miliardi di dollari nel 2033, secondo le previsioni di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GlobalData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».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it-IT" dirty="0">
              <a:solidFill>
                <a:srgbClr val="000000"/>
              </a:solidFill>
            </a:endParaRPr>
          </a:p>
          <a:p>
            <a:pPr algn="r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[Tina Deng,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MSc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Principal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Medical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Devices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Analyst,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GlobalData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]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9C8BA7A-6EAC-EF95-ED0D-72C9C6F76895}"/>
              </a:ext>
            </a:extLst>
          </p:cNvPr>
          <p:cNvSpPr txBox="1">
            <a:spLocks/>
          </p:cNvSpPr>
          <p:nvPr/>
        </p:nvSpPr>
        <p:spPr>
          <a:xfrm>
            <a:off x="2214306" y="2684584"/>
            <a:ext cx="7763388" cy="7196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505050"/>
                </a:solidFill>
              </a:defRPr>
            </a:pPr>
            <a:r>
              <a:rPr lang="it-IT" sz="4000" dirty="0">
                <a:solidFill>
                  <a:srgbClr val="505050"/>
                </a:solidFill>
              </a:rPr>
              <a:t>Il mercato degli Strumenti ad Energia</a:t>
            </a:r>
          </a:p>
        </p:txBody>
      </p:sp>
    </p:spTree>
    <p:extLst>
      <p:ext uri="{BB962C8B-B14F-4D97-AF65-F5344CB8AC3E}">
        <p14:creationId xmlns:p14="http://schemas.microsoft.com/office/powerpoint/2010/main" val="771679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D9528-D24D-1D49-9D2A-87C87F859814}"/>
              </a:ext>
            </a:extLst>
          </p:cNvPr>
          <p:cNvSpPr txBox="1">
            <a:spLocks/>
          </p:cNvSpPr>
          <p:nvPr/>
        </p:nvSpPr>
        <p:spPr>
          <a:xfrm>
            <a:off x="3860218" y="41030"/>
            <a:ext cx="4123877" cy="725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505050"/>
                </a:solidFill>
              </a:defRPr>
            </a:pPr>
            <a:r>
              <a:rPr lang="it-IT" sz="4400" dirty="0">
                <a:solidFill>
                  <a:srgbClr val="505050"/>
                </a:solidFill>
              </a:rPr>
              <a:t>Sistemi a energia</a:t>
            </a:r>
          </a:p>
        </p:txBody>
      </p: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3D40C916-F139-1248-B244-BCB84E6F68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898169"/>
              </p:ext>
            </p:extLst>
          </p:nvPr>
        </p:nvGraphicFramePr>
        <p:xfrm>
          <a:off x="198784" y="2668009"/>
          <a:ext cx="11695812" cy="334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e 5">
            <a:extLst>
              <a:ext uri="{FF2B5EF4-FFF2-40B4-BE49-F238E27FC236}">
                <a16:creationId xmlns:a16="http://schemas.microsoft.com/office/drawing/2014/main" id="{C08B9493-5EA9-C643-A4C4-1DE0021006E5}"/>
              </a:ext>
            </a:extLst>
          </p:cNvPr>
          <p:cNvSpPr/>
          <p:nvPr/>
        </p:nvSpPr>
        <p:spPr>
          <a:xfrm>
            <a:off x="2147777" y="663608"/>
            <a:ext cx="1979211" cy="1673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Controllo simultaneo di taglio e coagulazione dei tessuti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71681A99-04D2-584E-BFF7-68C5EDDD7044}"/>
              </a:ext>
            </a:extLst>
          </p:cNvPr>
          <p:cNvSpPr/>
          <p:nvPr/>
        </p:nvSpPr>
        <p:spPr>
          <a:xfrm>
            <a:off x="4932550" y="661868"/>
            <a:ext cx="1979211" cy="167328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Migliore visibilità per riduzione sanguinamenti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F278B435-C550-044E-A1B5-F83C9959B197}"/>
              </a:ext>
            </a:extLst>
          </p:cNvPr>
          <p:cNvSpPr/>
          <p:nvPr/>
        </p:nvSpPr>
        <p:spPr>
          <a:xfrm>
            <a:off x="7717325" y="661868"/>
            <a:ext cx="1979211" cy="1673289"/>
          </a:xfrm>
          <a:prstGeom prst="ellipse">
            <a:avLst/>
          </a:prstGeom>
          <a:solidFill>
            <a:srgbClr val="F47C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Supporto nella chirurgia mininvasiva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054437E9-89A1-164E-BC33-B0EB98A6ABA8}"/>
              </a:ext>
            </a:extLst>
          </p:cNvPr>
          <p:cNvSpPr/>
          <p:nvPr/>
        </p:nvSpPr>
        <p:spPr>
          <a:xfrm>
            <a:off x="2328538" y="3550354"/>
            <a:ext cx="2147776" cy="681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000" dirty="0"/>
              <a:t>Coagulo e taglio ad alta corrente/basso voltaggio, fusione di collagene ed elastina della parete vasale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A302BA06-9B6E-BA48-86AA-E883E361638F}"/>
              </a:ext>
            </a:extLst>
          </p:cNvPr>
          <p:cNvSpPr/>
          <p:nvPr/>
        </p:nvSpPr>
        <p:spPr>
          <a:xfrm>
            <a:off x="2328538" y="4361255"/>
            <a:ext cx="2147776" cy="8318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000" dirty="0"/>
              <a:t>Conversione di energia elettrica in vibrazioni (frequenza 23-55 kHz) creando energia meccanica e termica--&gt; denaturazione proteica e vaporizzazione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74D5D46B-1CDA-D84C-91AF-5335EA6249CC}"/>
              </a:ext>
            </a:extLst>
          </p:cNvPr>
          <p:cNvSpPr/>
          <p:nvPr/>
        </p:nvSpPr>
        <p:spPr>
          <a:xfrm>
            <a:off x="2328538" y="5276489"/>
            <a:ext cx="2147776" cy="832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000" dirty="0"/>
              <a:t>Utilizzo dell'energia a ultrasuoni per dissezione e taglio rapidi; utilizzo dell'energia bipolare avanzata per sigillare perfettamente vasi di 7 mm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468F8514-EC38-1449-BCDB-DD284AE7ECB5}"/>
              </a:ext>
            </a:extLst>
          </p:cNvPr>
          <p:cNvSpPr/>
          <p:nvPr/>
        </p:nvSpPr>
        <p:spPr>
          <a:xfrm>
            <a:off x="4818734" y="3550354"/>
            <a:ext cx="2007374" cy="681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000" dirty="0"/>
              <a:t>Coagulo di vasi fino a 7 mm, t </a:t>
            </a:r>
            <a:r>
              <a:rPr lang="it-IT" sz="1000" dirty="0" err="1"/>
              <a:t>max</a:t>
            </a:r>
            <a:r>
              <a:rPr lang="it-IT" sz="1000" dirty="0"/>
              <a:t> 100°C, </a:t>
            </a:r>
            <a:r>
              <a:rPr lang="it-IT" sz="1000" dirty="0" err="1"/>
              <a:t>impedece</a:t>
            </a:r>
            <a:r>
              <a:rPr lang="it-IT" sz="1000" dirty="0"/>
              <a:t> feedback-</a:t>
            </a:r>
            <a:r>
              <a:rPr lang="it-IT" sz="1000" dirty="0" err="1"/>
              <a:t>controlled</a:t>
            </a:r>
            <a:r>
              <a:rPr lang="it-IT" sz="1000" dirty="0"/>
              <a:t> </a:t>
            </a:r>
            <a:r>
              <a:rPr lang="it-IT" sz="1000" dirty="0" err="1"/>
              <a:t>response</a:t>
            </a:r>
            <a:endParaRPr lang="it-IT" sz="1000" dirty="0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562F3386-64A9-B846-A4A8-059452AD4A53}"/>
              </a:ext>
            </a:extLst>
          </p:cNvPr>
          <p:cNvSpPr/>
          <p:nvPr/>
        </p:nvSpPr>
        <p:spPr>
          <a:xfrm>
            <a:off x="4818734" y="4361255"/>
            <a:ext cx="2007374" cy="8318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000" dirty="0"/>
              <a:t>Ridotta necrosi e carbonizzazione tissutale, tecnologia adattiva, minima diffusione termica laterale, ridotta produzione di fumo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23C5CAB8-644A-2C45-AB02-69575F6D0117}"/>
              </a:ext>
            </a:extLst>
          </p:cNvPr>
          <p:cNvSpPr/>
          <p:nvPr/>
        </p:nvSpPr>
        <p:spPr>
          <a:xfrm>
            <a:off x="4818734" y="5276489"/>
            <a:ext cx="2206847" cy="8318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000" dirty="0"/>
              <a:t>Velocità di taglio più elevate, emostasi dei vasi da 7 mm, disponibilità di energia bipolare per l'emostasi senza taglio, minori scambi di strumenti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6678AC88-3A28-3B42-9DD7-958C7FBF247C}"/>
              </a:ext>
            </a:extLst>
          </p:cNvPr>
          <p:cNvSpPr/>
          <p:nvPr/>
        </p:nvSpPr>
        <p:spPr>
          <a:xfrm>
            <a:off x="7168527" y="3550353"/>
            <a:ext cx="1754249" cy="681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000" dirty="0"/>
              <a:t>Elevata produzione di fumo, dissipazione laterale del calore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3BA096BC-CCAB-1048-A16D-4787426DD76B}"/>
              </a:ext>
            </a:extLst>
          </p:cNvPr>
          <p:cNvSpPr/>
          <p:nvPr/>
        </p:nvSpPr>
        <p:spPr>
          <a:xfrm>
            <a:off x="7168527" y="4414418"/>
            <a:ext cx="1754249" cy="681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000" dirty="0"/>
              <a:t>Coagulazione più lenta dei dispositivi bipolari avanzati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9D24A48C-9EEE-9040-8204-6B00ABF50863}"/>
              </a:ext>
            </a:extLst>
          </p:cNvPr>
          <p:cNvSpPr/>
          <p:nvPr/>
        </p:nvSpPr>
        <p:spPr>
          <a:xfrm>
            <a:off x="7182338" y="5276489"/>
            <a:ext cx="1740437" cy="681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000" dirty="0"/>
              <a:t>Costi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2317C25-BE49-0F49-B8C1-949DA4F38BAD}"/>
              </a:ext>
            </a:extLst>
          </p:cNvPr>
          <p:cNvSpPr txBox="1"/>
          <p:nvPr/>
        </p:nvSpPr>
        <p:spPr>
          <a:xfrm>
            <a:off x="2519107" y="2614573"/>
            <a:ext cx="1766637" cy="276999"/>
          </a:xfrm>
          <a:custGeom>
            <a:avLst/>
            <a:gdLst>
              <a:gd name="connsiteX0" fmla="*/ 0 w 1766637"/>
              <a:gd name="connsiteY0" fmla="*/ 0 h 276999"/>
              <a:gd name="connsiteX1" fmla="*/ 1766637 w 1766637"/>
              <a:gd name="connsiteY1" fmla="*/ 0 h 276999"/>
              <a:gd name="connsiteX2" fmla="*/ 1766637 w 1766637"/>
              <a:gd name="connsiteY2" fmla="*/ 276999 h 276999"/>
              <a:gd name="connsiteX3" fmla="*/ 0 w 1766637"/>
              <a:gd name="connsiteY3" fmla="*/ 276999 h 276999"/>
              <a:gd name="connsiteX4" fmla="*/ 0 w 1766637"/>
              <a:gd name="connsiteY4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6637" h="276999" extrusionOk="0">
                <a:moveTo>
                  <a:pt x="0" y="0"/>
                </a:moveTo>
                <a:cubicBezTo>
                  <a:pt x="495708" y="96596"/>
                  <a:pt x="1428572" y="-87810"/>
                  <a:pt x="1766637" y="0"/>
                </a:cubicBezTo>
                <a:cubicBezTo>
                  <a:pt x="1768763" y="41565"/>
                  <a:pt x="1756267" y="194310"/>
                  <a:pt x="1766637" y="276999"/>
                </a:cubicBezTo>
                <a:cubicBezTo>
                  <a:pt x="1391345" y="228895"/>
                  <a:pt x="697361" y="220161"/>
                  <a:pt x="0" y="276999"/>
                </a:cubicBezTo>
                <a:cubicBezTo>
                  <a:pt x="-5118" y="209672"/>
                  <a:pt x="24037" y="126097"/>
                  <a:pt x="0" y="0"/>
                </a:cubicBezTo>
                <a:close/>
              </a:path>
            </a:pathLst>
          </a:custGeom>
          <a:noFill/>
          <a:ln w="0"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it-IT" sz="1200" dirty="0"/>
              <a:t>MECCANISMO DI AZIONE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2512E9A-DB13-8543-BA54-D7220F5F7686}"/>
              </a:ext>
            </a:extLst>
          </p:cNvPr>
          <p:cNvSpPr txBox="1"/>
          <p:nvPr/>
        </p:nvSpPr>
        <p:spPr>
          <a:xfrm>
            <a:off x="7598265" y="2575887"/>
            <a:ext cx="908582" cy="276999"/>
          </a:xfrm>
          <a:custGeom>
            <a:avLst/>
            <a:gdLst>
              <a:gd name="connsiteX0" fmla="*/ 0 w 908582"/>
              <a:gd name="connsiteY0" fmla="*/ 0 h 276999"/>
              <a:gd name="connsiteX1" fmla="*/ 908582 w 908582"/>
              <a:gd name="connsiteY1" fmla="*/ 0 h 276999"/>
              <a:gd name="connsiteX2" fmla="*/ 908582 w 908582"/>
              <a:gd name="connsiteY2" fmla="*/ 276999 h 276999"/>
              <a:gd name="connsiteX3" fmla="*/ 0 w 908582"/>
              <a:gd name="connsiteY3" fmla="*/ 276999 h 276999"/>
              <a:gd name="connsiteX4" fmla="*/ 0 w 908582"/>
              <a:gd name="connsiteY4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582" h="276999" extrusionOk="0">
                <a:moveTo>
                  <a:pt x="0" y="0"/>
                </a:moveTo>
                <a:cubicBezTo>
                  <a:pt x="112929" y="-16101"/>
                  <a:pt x="511346" y="-11161"/>
                  <a:pt x="908582" y="0"/>
                </a:cubicBezTo>
                <a:cubicBezTo>
                  <a:pt x="910708" y="41565"/>
                  <a:pt x="898212" y="194310"/>
                  <a:pt x="908582" y="276999"/>
                </a:cubicBezTo>
                <a:cubicBezTo>
                  <a:pt x="459992" y="258780"/>
                  <a:pt x="328996" y="352821"/>
                  <a:pt x="0" y="276999"/>
                </a:cubicBezTo>
                <a:cubicBezTo>
                  <a:pt x="-5118" y="209672"/>
                  <a:pt x="24037" y="126097"/>
                  <a:pt x="0" y="0"/>
                </a:cubicBezTo>
                <a:close/>
              </a:path>
            </a:pathLst>
          </a:custGeom>
          <a:noFill/>
          <a:ln w="0"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it-IT" sz="1200" dirty="0"/>
              <a:t>SVANTAGGI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F059B28-0411-5840-8CC2-5CEDE36C4912}"/>
              </a:ext>
            </a:extLst>
          </p:cNvPr>
          <p:cNvSpPr txBox="1"/>
          <p:nvPr/>
        </p:nvSpPr>
        <p:spPr>
          <a:xfrm>
            <a:off x="5402883" y="2614572"/>
            <a:ext cx="839076" cy="276999"/>
          </a:xfrm>
          <a:custGeom>
            <a:avLst/>
            <a:gdLst>
              <a:gd name="connsiteX0" fmla="*/ 0 w 839076"/>
              <a:gd name="connsiteY0" fmla="*/ 0 h 276999"/>
              <a:gd name="connsiteX1" fmla="*/ 839076 w 839076"/>
              <a:gd name="connsiteY1" fmla="*/ 0 h 276999"/>
              <a:gd name="connsiteX2" fmla="*/ 839076 w 839076"/>
              <a:gd name="connsiteY2" fmla="*/ 276999 h 276999"/>
              <a:gd name="connsiteX3" fmla="*/ 0 w 839076"/>
              <a:gd name="connsiteY3" fmla="*/ 276999 h 276999"/>
              <a:gd name="connsiteX4" fmla="*/ 0 w 839076"/>
              <a:gd name="connsiteY4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076" h="276999" extrusionOk="0">
                <a:moveTo>
                  <a:pt x="0" y="0"/>
                </a:moveTo>
                <a:cubicBezTo>
                  <a:pt x="304731" y="-16102"/>
                  <a:pt x="496777" y="-55386"/>
                  <a:pt x="839076" y="0"/>
                </a:cubicBezTo>
                <a:cubicBezTo>
                  <a:pt x="841202" y="41565"/>
                  <a:pt x="828706" y="194310"/>
                  <a:pt x="839076" y="276999"/>
                </a:cubicBezTo>
                <a:cubicBezTo>
                  <a:pt x="614028" y="212429"/>
                  <a:pt x="370728" y="348328"/>
                  <a:pt x="0" y="276999"/>
                </a:cubicBezTo>
                <a:cubicBezTo>
                  <a:pt x="-5118" y="209672"/>
                  <a:pt x="24037" y="126097"/>
                  <a:pt x="0" y="0"/>
                </a:cubicBezTo>
                <a:close/>
              </a:path>
            </a:pathLst>
          </a:custGeom>
          <a:noFill/>
          <a:ln w="0"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it-IT" sz="1200" dirty="0"/>
              <a:t>VANTAGGI</a:t>
            </a:r>
          </a:p>
        </p:txBody>
      </p:sp>
    </p:spTree>
    <p:extLst>
      <p:ext uri="{BB962C8B-B14F-4D97-AF65-F5344CB8AC3E}">
        <p14:creationId xmlns:p14="http://schemas.microsoft.com/office/powerpoint/2010/main" val="1053782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>
            <a:extLst>
              <a:ext uri="{FF2B5EF4-FFF2-40B4-BE49-F238E27FC236}">
                <a16:creationId xmlns:a16="http://schemas.microsoft.com/office/drawing/2014/main" id="{899C3555-028E-F542-94BA-74BBBE8CF201}"/>
              </a:ext>
            </a:extLst>
          </p:cNvPr>
          <p:cNvSpPr txBox="1">
            <a:spLocks/>
          </p:cNvSpPr>
          <p:nvPr/>
        </p:nvSpPr>
        <p:spPr>
          <a:xfrm>
            <a:off x="391631" y="180126"/>
            <a:ext cx="11408735" cy="7362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it-IT" sz="4400" b="1" kern="1200" spc="-50" baseline="0" dirty="0">
                <a:latin typeface="+mn-lt"/>
                <a:ea typeface="+mj-ea"/>
                <a:cs typeface="+mj-cs"/>
              </a:rPr>
              <a:t>Dispositivi convenzionali vs dispositivi ad energia</a:t>
            </a:r>
          </a:p>
        </p:txBody>
      </p:sp>
      <p:pic>
        <p:nvPicPr>
          <p:cNvPr id="232" name="Immagine 231">
            <a:extLst>
              <a:ext uri="{FF2B5EF4-FFF2-40B4-BE49-F238E27FC236}">
                <a16:creationId xmlns:a16="http://schemas.microsoft.com/office/drawing/2014/main" id="{D88DC57E-0D31-3241-9788-F8B6ECB0B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787" y="2848924"/>
            <a:ext cx="8203306" cy="2050827"/>
          </a:xfrm>
          <a:prstGeom prst="rect">
            <a:avLst/>
          </a:prstGeom>
          <a:noFill/>
        </p:spPr>
      </p:pic>
      <p:sp>
        <p:nvSpPr>
          <p:cNvPr id="233" name="CasellaDiTesto 232">
            <a:extLst>
              <a:ext uri="{FF2B5EF4-FFF2-40B4-BE49-F238E27FC236}">
                <a16:creationId xmlns:a16="http://schemas.microsoft.com/office/drawing/2014/main" id="{7852957B-27E0-8448-941B-9296F6F23EAB}"/>
              </a:ext>
            </a:extLst>
          </p:cNvPr>
          <p:cNvSpPr txBox="1"/>
          <p:nvPr/>
        </p:nvSpPr>
        <p:spPr>
          <a:xfrm>
            <a:off x="391632" y="5236601"/>
            <a:ext cx="11408735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it-IT" sz="1400" b="1" kern="1200" cap="all" baseline="0" dirty="0">
                <a:effectLst/>
                <a:latin typeface="+mn-lt"/>
                <a:ea typeface="+mn-ea"/>
                <a:cs typeface="+mn-cs"/>
              </a:rPr>
              <a:t>«I nuovi Dispositivi a energia si sono dimostrati più efficienti negli interventi chirurgici complessi per riduzione delle perdite ematiche intraoperatorie e dei tempi operatori. Non è stata riscontrata alcuna riduzione significativa della degenza ospedaliera, del dolore postoperatorio o delle complicanze». </a:t>
            </a:r>
          </a:p>
        </p:txBody>
      </p:sp>
      <p:sp>
        <p:nvSpPr>
          <p:cNvPr id="235" name="CasellaDiTesto 234">
            <a:extLst>
              <a:ext uri="{FF2B5EF4-FFF2-40B4-BE49-F238E27FC236}">
                <a16:creationId xmlns:a16="http://schemas.microsoft.com/office/drawing/2014/main" id="{B93ABA94-946D-544A-B3D2-03EE952EEA7D}"/>
              </a:ext>
            </a:extLst>
          </p:cNvPr>
          <p:cNvSpPr txBox="1"/>
          <p:nvPr/>
        </p:nvSpPr>
        <p:spPr>
          <a:xfrm>
            <a:off x="785036" y="1253258"/>
            <a:ext cx="10621926" cy="1296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it-IT" sz="3200" b="1" i="0" u="none" strike="noStrike" kern="1200" cap="all" baseline="0" dirty="0" err="1"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it-IT" sz="3200" b="1" i="0" u="none" strike="noStrike" kern="1200" cap="all" baseline="0" dirty="0"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3200" b="1" i="0" u="none" strike="noStrike" kern="1200" cap="all" baseline="0" dirty="0" err="1">
                <a:effectLst/>
                <a:latin typeface="+mn-lt"/>
                <a:ea typeface="+mn-ea"/>
                <a:cs typeface="+mn-cs"/>
              </a:rPr>
              <a:t>conventional</a:t>
            </a:r>
            <a:r>
              <a:rPr lang="it-IT" sz="3200" b="1" i="0" u="none" strike="noStrike" kern="1200" cap="all" baseline="0" dirty="0"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3200" b="1" i="0" u="none" strike="noStrike" kern="1200" cap="all" baseline="0" dirty="0" err="1"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it-IT" sz="3200" b="1" i="0" u="none" strike="noStrike" kern="1200" cap="all" baseline="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3200" b="1" i="0" u="none" strike="noStrike" kern="1200" cap="all" baseline="0" dirty="0" err="1"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it-IT" sz="3200" b="1" i="0" u="none" strike="noStrike" kern="1200" cap="all" baseline="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3200" b="1" i="0" u="none" strike="noStrike" kern="1200" cap="all" baseline="0" dirty="0" err="1">
                <a:effectLst/>
                <a:latin typeface="+mn-lt"/>
                <a:ea typeface="+mn-ea"/>
                <a:cs typeface="+mn-cs"/>
              </a:rPr>
              <a:t>devices</a:t>
            </a:r>
            <a:r>
              <a:rPr lang="it-IT" sz="3200" b="1" i="0" u="none" strike="noStrike" kern="1200" cap="all" baseline="0" dirty="0"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3200" b="1" i="0" u="none" strike="noStrike" kern="1200" cap="all" baseline="0" dirty="0" err="1">
                <a:effectLst/>
                <a:latin typeface="+mn-lt"/>
                <a:ea typeface="+mn-ea"/>
                <a:cs typeface="+mn-cs"/>
              </a:rPr>
              <a:t>laparoscopic</a:t>
            </a:r>
            <a:r>
              <a:rPr lang="it-IT" sz="3200" b="1" i="0" u="none" strike="noStrike" kern="1200" cap="all" baseline="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3200" b="1" i="0" u="none" strike="noStrike" kern="1200" cap="all" baseline="0" dirty="0" err="1">
                <a:effectLst/>
                <a:latin typeface="+mn-lt"/>
                <a:ea typeface="+mn-ea"/>
                <a:cs typeface="+mn-cs"/>
              </a:rPr>
              <a:t>surgery</a:t>
            </a:r>
            <a:r>
              <a:rPr lang="it-IT" sz="3200" b="1" i="0" u="none" strike="noStrike" kern="1200" cap="all" baseline="0" dirty="0">
                <a:effectLst/>
                <a:latin typeface="+mn-lt"/>
                <a:ea typeface="+mn-ea"/>
                <a:cs typeface="+mn-cs"/>
              </a:rPr>
              <a:t>: a </a:t>
            </a:r>
            <a:r>
              <a:rPr lang="it-IT" sz="3200" b="1" i="0" u="none" strike="noStrike" kern="1200" cap="all" baseline="0" dirty="0" err="1">
                <a:effectLst/>
                <a:latin typeface="+mn-lt"/>
                <a:ea typeface="+mn-ea"/>
                <a:cs typeface="+mn-cs"/>
              </a:rPr>
              <a:t>systematic</a:t>
            </a:r>
            <a:r>
              <a:rPr lang="it-IT" sz="3200" b="1" i="0" u="none" strike="noStrike" kern="1200" cap="all" baseline="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3200" b="1" i="0" u="none" strike="noStrike" kern="1200" cap="all" baseline="0" dirty="0" err="1"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it-IT" sz="3200" b="1" i="0" u="none" strike="noStrike" kern="1200" cap="all" baseline="0" dirty="0"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Tx/>
              <a:buNone/>
              <a:tabLst/>
              <a:defRPr/>
            </a:pPr>
            <a:r>
              <a:rPr kumimoji="0" lang="it-IT" sz="1000" b="1" i="0" u="none" strike="noStrike" kern="1200" cap="all" spc="0" normalizeH="0" baseline="0" noProof="0" dirty="0" err="1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</a:t>
            </a:r>
            <a:r>
              <a:rPr kumimoji="0" lang="it-IT" sz="1000" b="1" i="0" u="none" strike="noStrike" kern="1200" cap="all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000" b="1" i="0" u="none" strike="noStrike" kern="1200" cap="all" spc="0" normalizeH="0" baseline="0" noProof="0" dirty="0" err="1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Antoun</a:t>
            </a:r>
            <a:r>
              <a:rPr kumimoji="0" lang="it-IT" sz="1000" b="1" i="0" u="none" strike="noStrike" kern="1200" cap="all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M., Etrusco, A., </a:t>
            </a:r>
            <a:r>
              <a:rPr kumimoji="0" lang="it-IT" sz="1000" b="1" i="0" u="none" strike="noStrike" kern="1200" cap="all" spc="0" normalizeH="0" baseline="0" noProof="0" dirty="0" err="1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Chiantera</a:t>
            </a:r>
            <a:r>
              <a:rPr kumimoji="0" lang="it-IT" sz="1000" b="1" i="0" u="none" strike="noStrike" kern="1200" cap="all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V., Laganà, A. S., </a:t>
            </a:r>
            <a:r>
              <a:rPr kumimoji="0" lang="it-IT" sz="1000" b="1" i="0" u="none" strike="noStrike" kern="1200" cap="all" spc="0" normalizeH="0" baseline="0" noProof="0" dirty="0" err="1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Feghali</a:t>
            </a:r>
            <a:r>
              <a:rPr kumimoji="0" lang="it-IT" sz="1000" b="1" i="0" u="none" strike="noStrike" kern="1200" cap="all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E., </a:t>
            </a:r>
            <a:r>
              <a:rPr kumimoji="0" lang="it-IT" sz="1000" b="1" i="0" u="none" strike="noStrike" kern="1200" cap="all" spc="0" normalizeH="0" baseline="0" noProof="0" dirty="0" err="1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Khazzaka</a:t>
            </a:r>
            <a:r>
              <a:rPr kumimoji="0" lang="it-IT" sz="1000" b="1" i="0" u="none" strike="noStrike" kern="1200" cap="all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A., … </a:t>
            </a:r>
            <a:r>
              <a:rPr kumimoji="0" lang="it-IT" sz="1000" b="1" i="0" u="none" strike="noStrike" kern="1200" cap="all" spc="0" normalizeH="0" baseline="0" noProof="0" dirty="0" err="1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Sleiman</a:t>
            </a:r>
            <a:r>
              <a:rPr kumimoji="0" lang="it-IT" sz="1000" b="1" i="0" u="none" strike="noStrike" kern="1200" cap="all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000" b="1" i="0" u="none" strike="noStrike" kern="1200" cap="all" spc="0" normalizeH="0" baseline="0" noProof="0" dirty="0" err="1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it-IT" sz="1000" b="1" i="0" u="none" strike="noStrike" kern="1200" cap="all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(2024). </a:t>
            </a:r>
            <a:r>
              <a:rPr kumimoji="0" lang="it-IT" sz="1000" b="1" i="1" u="none" strike="noStrike" kern="1200" cap="all" spc="0" normalizeH="0" baseline="0" noProof="0" dirty="0" err="1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Minimally</a:t>
            </a:r>
            <a:r>
              <a:rPr kumimoji="0" lang="it-IT" sz="1000" b="1" i="1" u="none" strike="noStrike" kern="1200" cap="all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Invasive </a:t>
            </a:r>
            <a:r>
              <a:rPr kumimoji="0" lang="it-IT" sz="1000" b="1" i="1" u="none" strike="noStrike" kern="1200" cap="all" spc="0" normalizeH="0" baseline="0" noProof="0" dirty="0" err="1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r>
              <a:rPr kumimoji="0" lang="it-IT" sz="1000" b="1" i="1" u="none" strike="noStrike" kern="1200" cap="all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it-IT" sz="1000" b="1" i="1" u="none" strike="noStrike" kern="1200" cap="all" spc="0" normalizeH="0" baseline="0" noProof="0" dirty="0" err="1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Allied</a:t>
            </a:r>
            <a:r>
              <a:rPr kumimoji="0" lang="it-IT" sz="1000" b="1" i="1" u="none" strike="noStrike" kern="1200" cap="all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Technologies</a:t>
            </a:r>
            <a:r>
              <a:rPr kumimoji="0" lang="it-IT" sz="1000" b="1" i="0" u="none" strike="noStrike" kern="1200" cap="all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610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7C51-32CC-7C47-A7CA-0BC593295928}"/>
              </a:ext>
            </a:extLst>
          </p:cNvPr>
          <p:cNvSpPr txBox="1">
            <a:spLocks/>
          </p:cNvSpPr>
          <p:nvPr/>
        </p:nvSpPr>
        <p:spPr>
          <a:xfrm>
            <a:off x="4059344" y="21746"/>
            <a:ext cx="4073311" cy="646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505050"/>
                </a:solidFill>
              </a:defRPr>
            </a:pPr>
            <a:r>
              <a:rPr lang="it-IT" sz="4400" dirty="0">
                <a:solidFill>
                  <a:srgbClr val="505050"/>
                </a:solidFill>
              </a:rPr>
              <a:t>Ultime versioni…</a:t>
            </a: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8DF6935B-E95D-E349-A867-7F2EA10F0DCC}"/>
              </a:ext>
            </a:extLst>
          </p:cNvPr>
          <p:cNvSpPr txBox="1"/>
          <p:nvPr/>
        </p:nvSpPr>
        <p:spPr>
          <a:xfrm>
            <a:off x="0" y="1224678"/>
            <a:ext cx="5811177" cy="328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1600" dirty="0"/>
          </a:p>
          <a:p>
            <a:pPr marL="285750" marR="2460" indent="-285750"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3F4144"/>
                </a:solidFill>
              </a:rPr>
              <a:t>La </a:t>
            </a:r>
            <a:r>
              <a:rPr lang="it-IT" sz="1600" b="1" dirty="0">
                <a:solidFill>
                  <a:srgbClr val="3F4144"/>
                </a:solidFill>
              </a:rPr>
              <a:t>nuova generazione della Tecnologia Adattiva </a:t>
            </a:r>
            <a:r>
              <a:rPr lang="it-IT" sz="1600" dirty="0">
                <a:solidFill>
                  <a:srgbClr val="3F4144"/>
                </a:solidFill>
              </a:rPr>
              <a:t>del Tessuto possiede un algoritmo che controlla attivamente la temperatura al fine di fornire una </a:t>
            </a:r>
            <a:r>
              <a:rPr lang="it-IT" sz="1600" b="1" i="1" dirty="0">
                <a:solidFill>
                  <a:srgbClr val="3F4144"/>
                </a:solidFill>
              </a:rPr>
              <a:t>minore temperatura massima raggiunta dalla lama</a:t>
            </a:r>
            <a:r>
              <a:rPr lang="it-IT" sz="1600" i="1" baseline="30000" dirty="0">
                <a:solidFill>
                  <a:srgbClr val="3F4144"/>
                </a:solidFill>
              </a:rPr>
              <a:t>11</a:t>
            </a:r>
            <a:r>
              <a:rPr lang="it-IT" sz="1600" baseline="30000" dirty="0">
                <a:solidFill>
                  <a:srgbClr val="3F4144"/>
                </a:solidFill>
              </a:rPr>
              <a:t>¥</a:t>
            </a:r>
          </a:p>
          <a:p>
            <a:pPr marR="2460"/>
            <a:endParaRPr lang="it-IT" sz="1600" baseline="30000" dirty="0">
              <a:solidFill>
                <a:srgbClr val="3F4144"/>
              </a:solidFill>
            </a:endParaRPr>
          </a:p>
          <a:p>
            <a:pPr marL="285750" marR="2460" indent="-285750"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3F4144"/>
                </a:solidFill>
              </a:rPr>
              <a:t>La </a:t>
            </a:r>
            <a:r>
              <a:rPr lang="it-IT" sz="1600" b="1" i="1" dirty="0">
                <a:solidFill>
                  <a:srgbClr val="3F4144"/>
                </a:solidFill>
              </a:rPr>
              <a:t>velocità di taglio è significativamente più rapida </a:t>
            </a:r>
            <a:r>
              <a:rPr lang="it-IT" sz="1600" dirty="0">
                <a:solidFill>
                  <a:srgbClr val="3F4144"/>
                </a:solidFill>
              </a:rPr>
              <a:t>rispetto ad HARMONIC™ ACE+7 consentendo una minor esposizione del tessuto </a:t>
            </a:r>
            <a:r>
              <a:rPr lang="it-IT" sz="1600" baseline="30000" dirty="0">
                <a:solidFill>
                  <a:srgbClr val="3F4144"/>
                </a:solidFill>
              </a:rPr>
              <a:t>8-9*, 13-14≠</a:t>
            </a:r>
          </a:p>
          <a:p>
            <a:pPr marR="2460"/>
            <a:endParaRPr lang="it-IT" sz="1600" baseline="30000" dirty="0">
              <a:solidFill>
                <a:srgbClr val="3F4144"/>
              </a:solidFill>
            </a:endParaRPr>
          </a:p>
          <a:p>
            <a:pPr marL="285750" marR="2460" indent="-285750">
              <a:buFont typeface="Wingdings" panose="05000000000000000000" pitchFamily="2" charset="2"/>
              <a:buChar char="ü"/>
            </a:pPr>
            <a:r>
              <a:rPr lang="it-IT" sz="1600" i="1" dirty="0">
                <a:solidFill>
                  <a:srgbClr val="3F4144"/>
                </a:solidFill>
              </a:rPr>
              <a:t>La lama curva e rastremata permette una </a:t>
            </a:r>
            <a:r>
              <a:rPr lang="it-IT" sz="1600" b="1" i="1" dirty="0">
                <a:solidFill>
                  <a:srgbClr val="3F4144"/>
                </a:solidFill>
              </a:rPr>
              <a:t>dissezione più precisa </a:t>
            </a:r>
            <a:r>
              <a:rPr lang="it-IT" sz="1600" i="1" dirty="0">
                <a:solidFill>
                  <a:srgbClr val="3F4144"/>
                </a:solidFill>
              </a:rPr>
              <a:t>rispetto ad HARMONIC™ ACE+7 </a:t>
            </a:r>
            <a:r>
              <a:rPr lang="it-IT" sz="1600" i="1" baseline="30000" dirty="0">
                <a:solidFill>
                  <a:srgbClr val="3F4144"/>
                </a:solidFill>
              </a:rPr>
              <a:t>15-17#,§ </a:t>
            </a:r>
          </a:p>
          <a:p>
            <a:pPr marL="285750" marR="2460" indent="-285750">
              <a:buFont typeface="Wingdings" panose="05000000000000000000" pitchFamily="2" charset="2"/>
              <a:buChar char="ü"/>
            </a:pPr>
            <a:endParaRPr lang="it-IT" baseline="30000" dirty="0">
              <a:solidFill>
                <a:srgbClr val="3F4144"/>
              </a:solidFill>
              <a:latin typeface="Stag Sans Book"/>
            </a:endParaRPr>
          </a:p>
          <a:p>
            <a:endParaRPr lang="it-IT" sz="1400" dirty="0">
              <a:latin typeface="Stag Sans Book"/>
            </a:endParaRPr>
          </a:p>
        </p:txBody>
      </p:sp>
      <p:pic>
        <p:nvPicPr>
          <p:cNvPr id="7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167539A-A1DD-CC4A-AD23-D709F6CA4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70" y="770615"/>
            <a:ext cx="2078706" cy="52299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96C28C2-4518-8645-9E42-90501A03B6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08" t="52064" r="5833" b="12963"/>
          <a:stretch/>
        </p:blipFill>
        <p:spPr>
          <a:xfrm>
            <a:off x="5728802" y="1368286"/>
            <a:ext cx="5600587" cy="2371429"/>
          </a:xfrm>
          <a:prstGeom prst="rect">
            <a:avLst/>
          </a:prstGeom>
        </p:spPr>
      </p:pic>
      <p:pic>
        <p:nvPicPr>
          <p:cNvPr id="9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65B18A7A-3972-7347-B4C6-68828A85B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024" y="3815738"/>
            <a:ext cx="5618365" cy="138378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F4A8EC5-41CB-A444-955B-2034747E24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17" t="45600" r="76875" b="25678"/>
          <a:stretch/>
        </p:blipFill>
        <p:spPr>
          <a:xfrm>
            <a:off x="423736" y="4088279"/>
            <a:ext cx="1454392" cy="154504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843C02A-0B4C-E848-BA42-A80CE6D5FB42}"/>
              </a:ext>
            </a:extLst>
          </p:cNvPr>
          <p:cNvSpPr txBox="1"/>
          <p:nvPr/>
        </p:nvSpPr>
        <p:spPr>
          <a:xfrm>
            <a:off x="95813" y="668171"/>
            <a:ext cx="259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HARMONIC® 1100 </a:t>
            </a:r>
            <a:endParaRPr lang="it-IT" sz="2400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6294DC2-50DE-DD47-8217-98EF6AEB3E4B}"/>
              </a:ext>
            </a:extLst>
          </p:cNvPr>
          <p:cNvGrpSpPr/>
          <p:nvPr/>
        </p:nvGrpSpPr>
        <p:grpSpPr>
          <a:xfrm>
            <a:off x="3555304" y="4397669"/>
            <a:ext cx="5081389" cy="2038528"/>
            <a:chOff x="910877" y="3117041"/>
            <a:chExt cx="5081389" cy="2038528"/>
          </a:xfrm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27695649-CEEC-264A-8D31-18ACAF7B10D5}"/>
                </a:ext>
              </a:extLst>
            </p:cNvPr>
            <p:cNvSpPr/>
            <p:nvPr/>
          </p:nvSpPr>
          <p:spPr>
            <a:xfrm>
              <a:off x="910877" y="3117041"/>
              <a:ext cx="5081389" cy="15319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87E90CC4-E839-8548-95AD-71BE33A01800}"/>
                </a:ext>
              </a:extLst>
            </p:cNvPr>
            <p:cNvSpPr txBox="1"/>
            <p:nvPr/>
          </p:nvSpPr>
          <p:spPr>
            <a:xfrm>
              <a:off x="1948263" y="4210208"/>
              <a:ext cx="295275" cy="1098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>
                  <a:solidFill>
                    <a:srgbClr val="939598"/>
                  </a:solidFill>
                  <a:latin typeface="StagSans-Medium"/>
                  <a:cs typeface="StagSans-Medium"/>
                </a:rPr>
                <a:t>Surgeon</a:t>
              </a:r>
              <a:endParaRPr sz="550">
                <a:latin typeface="StagSans-Medium"/>
                <a:cs typeface="StagSans-Medium"/>
              </a:endParaRPr>
            </a:p>
          </p:txBody>
        </p:sp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999B546A-7E1A-C641-A86A-D1D4A1E59AF1}"/>
                </a:ext>
              </a:extLst>
            </p:cNvPr>
            <p:cNvSpPr txBox="1"/>
            <p:nvPr/>
          </p:nvSpPr>
          <p:spPr>
            <a:xfrm>
              <a:off x="948585" y="3750391"/>
              <a:ext cx="556260" cy="192405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 marR="5080" indent="142875">
                <a:lnSpc>
                  <a:spcPts val="650"/>
                </a:lnSpc>
                <a:spcBef>
                  <a:spcPts val="130"/>
                </a:spcBef>
              </a:pPr>
              <a:r>
                <a:rPr sz="550">
                  <a:solidFill>
                    <a:srgbClr val="FFFFFF"/>
                  </a:solidFill>
                  <a:latin typeface="StagSans-Medium"/>
                  <a:cs typeface="StagSans-Medium"/>
                </a:rPr>
                <a:t>Ethicon  GEN11</a:t>
              </a:r>
              <a:r>
                <a:rPr sz="550" spc="-50">
                  <a:solidFill>
                    <a:srgbClr val="FFFFFF"/>
                  </a:solidFill>
                  <a:latin typeface="StagSans-Medium"/>
                  <a:cs typeface="StagSans-Medium"/>
                </a:rPr>
                <a:t> </a:t>
              </a:r>
              <a:r>
                <a:rPr sz="550">
                  <a:solidFill>
                    <a:srgbClr val="FFFFFF"/>
                  </a:solidFill>
                  <a:latin typeface="StagSans-Medium"/>
                  <a:cs typeface="StagSans-Medium"/>
                </a:rPr>
                <a:t>Generator</a:t>
              </a:r>
              <a:endParaRPr sz="550">
                <a:latin typeface="StagSans-Medium"/>
                <a:cs typeface="StagSans-Medium"/>
              </a:endParaRPr>
            </a:p>
          </p:txBody>
        </p:sp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ED0B854E-AF2A-D741-9CBC-A7DB3B95F6A9}"/>
                </a:ext>
              </a:extLst>
            </p:cNvPr>
            <p:cNvSpPr txBox="1"/>
            <p:nvPr/>
          </p:nvSpPr>
          <p:spPr>
            <a:xfrm>
              <a:off x="5532547" y="3693829"/>
              <a:ext cx="294640" cy="192405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 marR="5080" indent="32384">
                <a:lnSpc>
                  <a:spcPts val="650"/>
                </a:lnSpc>
                <a:spcBef>
                  <a:spcPts val="130"/>
                </a:spcBef>
              </a:pPr>
              <a:r>
                <a:rPr sz="550">
                  <a:solidFill>
                    <a:srgbClr val="FFFFFF"/>
                  </a:solidFill>
                  <a:latin typeface="StagSans-Medium"/>
                  <a:cs typeface="StagSans-Medium"/>
                </a:rPr>
                <a:t>Tissue  chang</a:t>
              </a:r>
              <a:r>
                <a:rPr sz="550" spc="5">
                  <a:solidFill>
                    <a:srgbClr val="FFFFFF"/>
                  </a:solidFill>
                  <a:latin typeface="StagSans-Medium"/>
                  <a:cs typeface="StagSans-Medium"/>
                </a:rPr>
                <a:t>e</a:t>
              </a:r>
              <a:r>
                <a:rPr sz="550">
                  <a:solidFill>
                    <a:srgbClr val="FFFFFF"/>
                  </a:solidFill>
                  <a:latin typeface="StagSans-Medium"/>
                  <a:cs typeface="StagSans-Medium"/>
                </a:rPr>
                <a:t>s</a:t>
              </a:r>
              <a:endParaRPr sz="550">
                <a:latin typeface="StagSans-Medium"/>
                <a:cs typeface="StagSans-Medium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9385DC7C-5041-F84E-A9EB-5CE8401522ED}"/>
                </a:ext>
              </a:extLst>
            </p:cNvPr>
            <p:cNvSpPr txBox="1"/>
            <p:nvPr/>
          </p:nvSpPr>
          <p:spPr>
            <a:xfrm rot="19140000">
              <a:off x="4004851" y="3579381"/>
              <a:ext cx="8333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C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D61EB636-8760-2A47-B2DA-0DD5AC202350}"/>
                </a:ext>
              </a:extLst>
            </p:cNvPr>
            <p:cNvSpPr txBox="1"/>
            <p:nvPr/>
          </p:nvSpPr>
          <p:spPr>
            <a:xfrm rot="19320000">
              <a:off x="4038227" y="3551700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88857C36-ECE7-CB4A-98E7-D55E4F15905E}"/>
                </a:ext>
              </a:extLst>
            </p:cNvPr>
            <p:cNvSpPr txBox="1"/>
            <p:nvPr/>
          </p:nvSpPr>
          <p:spPr>
            <a:xfrm rot="19440000">
              <a:off x="4071243" y="3526555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5A41527D-40ED-4E45-92D0-D3737D9D5017}"/>
                </a:ext>
              </a:extLst>
            </p:cNvPr>
            <p:cNvSpPr txBox="1"/>
            <p:nvPr/>
          </p:nvSpPr>
          <p:spPr>
            <a:xfrm rot="19560000">
              <a:off x="4101464" y="3507585"/>
              <a:ext cx="7450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id="{7F2395D6-26D7-F84E-88F6-42E311345581}"/>
                </a:ext>
              </a:extLst>
            </p:cNvPr>
            <p:cNvSpPr txBox="1"/>
            <p:nvPr/>
          </p:nvSpPr>
          <p:spPr>
            <a:xfrm rot="19620000">
              <a:off x="4119807" y="3495966"/>
              <a:ext cx="7254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A69C894D-D60C-C144-82F1-29F8A73967E3}"/>
                </a:ext>
              </a:extLst>
            </p:cNvPr>
            <p:cNvSpPr txBox="1"/>
            <p:nvPr/>
          </p:nvSpPr>
          <p:spPr>
            <a:xfrm rot="19740000">
              <a:off x="4140489" y="3480233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7" name="object 13">
              <a:extLst>
                <a:ext uri="{FF2B5EF4-FFF2-40B4-BE49-F238E27FC236}">
                  <a16:creationId xmlns:a16="http://schemas.microsoft.com/office/drawing/2014/main" id="{F6848353-86E6-A048-B8FA-4FDFA5B67EEC}"/>
                </a:ext>
              </a:extLst>
            </p:cNvPr>
            <p:cNvSpPr txBox="1"/>
            <p:nvPr/>
          </p:nvSpPr>
          <p:spPr>
            <a:xfrm rot="19920000">
              <a:off x="4175723" y="3459571"/>
              <a:ext cx="8200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u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9F795A9A-55D1-D54C-BB7C-B43FF72D5250}"/>
                </a:ext>
              </a:extLst>
            </p:cNvPr>
            <p:cNvSpPr txBox="1"/>
            <p:nvPr/>
          </p:nvSpPr>
          <p:spPr>
            <a:xfrm rot="20040000">
              <a:off x="4212556" y="3440220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9" name="object 15">
              <a:extLst>
                <a:ext uri="{FF2B5EF4-FFF2-40B4-BE49-F238E27FC236}">
                  <a16:creationId xmlns:a16="http://schemas.microsoft.com/office/drawing/2014/main" id="{3C79CA86-A7EF-6A40-95D0-E2B659942649}"/>
                </a:ext>
              </a:extLst>
            </p:cNvPr>
            <p:cNvSpPr txBox="1"/>
            <p:nvPr/>
          </p:nvSpPr>
          <p:spPr>
            <a:xfrm rot="20160000">
              <a:off x="4249779" y="3422402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u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754E8EC4-B46A-F240-93D7-819A206C9488}"/>
                </a:ext>
              </a:extLst>
            </p:cNvPr>
            <p:cNvSpPr txBox="1"/>
            <p:nvPr/>
          </p:nvSpPr>
          <p:spPr>
            <a:xfrm rot="20280000">
              <a:off x="4285800" y="3407665"/>
              <a:ext cx="77568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31" name="object 17">
              <a:extLst>
                <a:ext uri="{FF2B5EF4-FFF2-40B4-BE49-F238E27FC236}">
                  <a16:creationId xmlns:a16="http://schemas.microsoft.com/office/drawing/2014/main" id="{A7323786-E806-244D-A00B-0AD7CE3F0286}"/>
                </a:ext>
              </a:extLst>
            </p:cNvPr>
            <p:cNvSpPr txBox="1"/>
            <p:nvPr/>
          </p:nvSpPr>
          <p:spPr>
            <a:xfrm rot="20340000">
              <a:off x="4311066" y="3398424"/>
              <a:ext cx="7254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l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32" name="object 18">
              <a:extLst>
                <a:ext uri="{FF2B5EF4-FFF2-40B4-BE49-F238E27FC236}">
                  <a16:creationId xmlns:a16="http://schemas.microsoft.com/office/drawing/2014/main" id="{38368EDB-89A9-0545-9F97-5AFC309C0EAF}"/>
                </a:ext>
              </a:extLst>
            </p:cNvPr>
            <p:cNvSpPr txBox="1"/>
            <p:nvPr/>
          </p:nvSpPr>
          <p:spPr>
            <a:xfrm rot="20580000">
              <a:off x="4382341" y="3373044"/>
              <a:ext cx="7558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r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9874DE7D-5891-5841-99D1-53ABD761C257}"/>
                </a:ext>
              </a:extLst>
            </p:cNvPr>
            <p:cNvSpPr txBox="1"/>
            <p:nvPr/>
          </p:nvSpPr>
          <p:spPr>
            <a:xfrm rot="20700000">
              <a:off x="4410036" y="3364084"/>
              <a:ext cx="801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34" name="object 20">
              <a:extLst>
                <a:ext uri="{FF2B5EF4-FFF2-40B4-BE49-F238E27FC236}">
                  <a16:creationId xmlns:a16="http://schemas.microsoft.com/office/drawing/2014/main" id="{ECB44F40-A4B3-2749-83D7-B7375A13F57E}"/>
                </a:ext>
              </a:extLst>
            </p:cNvPr>
            <p:cNvSpPr txBox="1"/>
            <p:nvPr/>
          </p:nvSpPr>
          <p:spPr>
            <a:xfrm rot="20760000">
              <a:off x="4446008" y="3354954"/>
              <a:ext cx="77305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35" name="object 21">
              <a:extLst>
                <a:ext uri="{FF2B5EF4-FFF2-40B4-BE49-F238E27FC236}">
                  <a16:creationId xmlns:a16="http://schemas.microsoft.com/office/drawing/2014/main" id="{827B5F6C-539F-164A-B6B5-22BEDA37BEF7}"/>
                </a:ext>
              </a:extLst>
            </p:cNvPr>
            <p:cNvSpPr txBox="1"/>
            <p:nvPr/>
          </p:nvSpPr>
          <p:spPr>
            <a:xfrm rot="21000000">
              <a:off x="4520040" y="3338586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36" name="object 22">
              <a:extLst>
                <a:ext uri="{FF2B5EF4-FFF2-40B4-BE49-F238E27FC236}">
                  <a16:creationId xmlns:a16="http://schemas.microsoft.com/office/drawing/2014/main" id="{F61BA6ED-8F4F-ED4F-B154-178759265AFD}"/>
                </a:ext>
              </a:extLst>
            </p:cNvPr>
            <p:cNvSpPr txBox="1"/>
            <p:nvPr/>
          </p:nvSpPr>
          <p:spPr>
            <a:xfrm rot="21120000">
              <a:off x="4560738" y="3331948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37" name="object 23">
              <a:extLst>
                <a:ext uri="{FF2B5EF4-FFF2-40B4-BE49-F238E27FC236}">
                  <a16:creationId xmlns:a16="http://schemas.microsoft.com/office/drawing/2014/main" id="{8B9B1D61-5E22-4240-90DA-96D80A4B80A6}"/>
                </a:ext>
              </a:extLst>
            </p:cNvPr>
            <p:cNvSpPr txBox="1"/>
            <p:nvPr/>
          </p:nvSpPr>
          <p:spPr>
            <a:xfrm rot="21360000">
              <a:off x="4639984" y="3323264"/>
              <a:ext cx="77568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38" name="object 24">
              <a:extLst>
                <a:ext uri="{FF2B5EF4-FFF2-40B4-BE49-F238E27FC236}">
                  <a16:creationId xmlns:a16="http://schemas.microsoft.com/office/drawing/2014/main" id="{136A3EFB-6FA8-D14F-8EC5-3A761312F986}"/>
                </a:ext>
              </a:extLst>
            </p:cNvPr>
            <p:cNvSpPr txBox="1"/>
            <p:nvPr/>
          </p:nvSpPr>
          <p:spPr>
            <a:xfrm rot="21480000">
              <a:off x="4685881" y="3320600"/>
              <a:ext cx="7450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39" name="object 25">
              <a:extLst>
                <a:ext uri="{FF2B5EF4-FFF2-40B4-BE49-F238E27FC236}">
                  <a16:creationId xmlns:a16="http://schemas.microsoft.com/office/drawing/2014/main" id="{144AF840-B194-0746-AC39-F71998F570D3}"/>
                </a:ext>
              </a:extLst>
            </p:cNvPr>
            <p:cNvSpPr txBox="1"/>
            <p:nvPr/>
          </p:nvSpPr>
          <p:spPr>
            <a:xfrm>
              <a:off x="4721977" y="3302794"/>
              <a:ext cx="66675" cy="104775"/>
            </a:xfrm>
            <a:prstGeom prst="rect">
              <a:avLst/>
            </a:prstGeom>
          </p:spPr>
          <p:txBody>
            <a:bodyPr vert="horz" wrap="square" lIns="0" tIns="76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0"/>
                </a:spcBef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40" name="object 26">
              <a:extLst>
                <a:ext uri="{FF2B5EF4-FFF2-40B4-BE49-F238E27FC236}">
                  <a16:creationId xmlns:a16="http://schemas.microsoft.com/office/drawing/2014/main" id="{B2D27228-22D5-C045-B02D-1789CE798DC7}"/>
                </a:ext>
              </a:extLst>
            </p:cNvPr>
            <p:cNvSpPr txBox="1"/>
            <p:nvPr/>
          </p:nvSpPr>
          <p:spPr>
            <a:xfrm rot="720000">
              <a:off x="4959694" y="3343416"/>
              <a:ext cx="72692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41" name="object 27">
              <a:extLst>
                <a:ext uri="{FF2B5EF4-FFF2-40B4-BE49-F238E27FC236}">
                  <a16:creationId xmlns:a16="http://schemas.microsoft.com/office/drawing/2014/main" id="{4C627B8F-7DF2-714A-908F-17D32D52CD48}"/>
                </a:ext>
              </a:extLst>
            </p:cNvPr>
            <p:cNvSpPr txBox="1"/>
            <p:nvPr/>
          </p:nvSpPr>
          <p:spPr>
            <a:xfrm rot="960000">
              <a:off x="5023565" y="3360820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g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42" name="object 28">
              <a:extLst>
                <a:ext uri="{FF2B5EF4-FFF2-40B4-BE49-F238E27FC236}">
                  <a16:creationId xmlns:a16="http://schemas.microsoft.com/office/drawing/2014/main" id="{0ED989FD-4DAA-3B49-A9A0-F08230BD1429}"/>
                </a:ext>
              </a:extLst>
            </p:cNvPr>
            <p:cNvSpPr txBox="1"/>
            <p:nvPr/>
          </p:nvSpPr>
          <p:spPr>
            <a:xfrm rot="18600000">
              <a:off x="3925132" y="3766964"/>
              <a:ext cx="7470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43" name="object 29">
              <a:extLst>
                <a:ext uri="{FF2B5EF4-FFF2-40B4-BE49-F238E27FC236}">
                  <a16:creationId xmlns:a16="http://schemas.microsoft.com/office/drawing/2014/main" id="{09E220ED-B5D7-5D4E-BB66-B1BFF46EFCA6}"/>
                </a:ext>
              </a:extLst>
            </p:cNvPr>
            <p:cNvSpPr txBox="1"/>
            <p:nvPr/>
          </p:nvSpPr>
          <p:spPr>
            <a:xfrm rot="18660000">
              <a:off x="3939988" y="3750508"/>
              <a:ext cx="7254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44" name="object 30">
              <a:extLst>
                <a:ext uri="{FF2B5EF4-FFF2-40B4-BE49-F238E27FC236}">
                  <a16:creationId xmlns:a16="http://schemas.microsoft.com/office/drawing/2014/main" id="{3CA58527-0555-084B-B663-4F03A94B956F}"/>
                </a:ext>
              </a:extLst>
            </p:cNvPr>
            <p:cNvSpPr txBox="1"/>
            <p:nvPr/>
          </p:nvSpPr>
          <p:spPr>
            <a:xfrm rot="18780000">
              <a:off x="3954356" y="3731903"/>
              <a:ext cx="77305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45" name="object 31">
              <a:extLst>
                <a:ext uri="{FF2B5EF4-FFF2-40B4-BE49-F238E27FC236}">
                  <a16:creationId xmlns:a16="http://schemas.microsoft.com/office/drawing/2014/main" id="{8F7EF42C-05A5-8A45-A0A7-F2AA1F87232A}"/>
                </a:ext>
              </a:extLst>
            </p:cNvPr>
            <p:cNvSpPr txBox="1"/>
            <p:nvPr/>
          </p:nvSpPr>
          <p:spPr>
            <a:xfrm rot="18960000">
              <a:off x="3976934" y="3708260"/>
              <a:ext cx="77568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46" name="object 32">
              <a:extLst>
                <a:ext uri="{FF2B5EF4-FFF2-40B4-BE49-F238E27FC236}">
                  <a16:creationId xmlns:a16="http://schemas.microsoft.com/office/drawing/2014/main" id="{8CB2B675-24B4-2A49-9B95-A39FD4AC0093}"/>
                </a:ext>
              </a:extLst>
            </p:cNvPr>
            <p:cNvSpPr txBox="1"/>
            <p:nvPr/>
          </p:nvSpPr>
          <p:spPr>
            <a:xfrm rot="19080000">
              <a:off x="4001961" y="3682639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u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47" name="object 33">
              <a:extLst>
                <a:ext uri="{FF2B5EF4-FFF2-40B4-BE49-F238E27FC236}">
                  <a16:creationId xmlns:a16="http://schemas.microsoft.com/office/drawing/2014/main" id="{D194C9CD-E7CD-164D-8A32-E40288814C9A}"/>
                </a:ext>
              </a:extLst>
            </p:cNvPr>
            <p:cNvSpPr txBox="1"/>
            <p:nvPr/>
          </p:nvSpPr>
          <p:spPr>
            <a:xfrm rot="19260000">
              <a:off x="4032792" y="3656509"/>
              <a:ext cx="801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48" name="object 34">
              <a:extLst>
                <a:ext uri="{FF2B5EF4-FFF2-40B4-BE49-F238E27FC236}">
                  <a16:creationId xmlns:a16="http://schemas.microsoft.com/office/drawing/2014/main" id="{723FF31C-854F-8F4F-A2CC-72FD495BA8A9}"/>
                </a:ext>
              </a:extLst>
            </p:cNvPr>
            <p:cNvSpPr txBox="1"/>
            <p:nvPr/>
          </p:nvSpPr>
          <p:spPr>
            <a:xfrm rot="19440000">
              <a:off x="4075304" y="3623875"/>
              <a:ext cx="7866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c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49" name="object 35">
              <a:extLst>
                <a:ext uri="{FF2B5EF4-FFF2-40B4-BE49-F238E27FC236}">
                  <a16:creationId xmlns:a16="http://schemas.microsoft.com/office/drawing/2014/main" id="{568D8A15-E6B1-3440-9395-FA01AFDA12A6}"/>
                </a:ext>
              </a:extLst>
            </p:cNvPr>
            <p:cNvSpPr txBox="1"/>
            <p:nvPr/>
          </p:nvSpPr>
          <p:spPr>
            <a:xfrm rot="19620000">
              <a:off x="4104963" y="3601994"/>
              <a:ext cx="8200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50" name="object 36">
              <a:extLst>
                <a:ext uri="{FF2B5EF4-FFF2-40B4-BE49-F238E27FC236}">
                  <a16:creationId xmlns:a16="http://schemas.microsoft.com/office/drawing/2014/main" id="{815F1950-7895-1D43-B6D3-EEC42D4E29A7}"/>
                </a:ext>
              </a:extLst>
            </p:cNvPr>
            <p:cNvSpPr txBox="1"/>
            <p:nvPr/>
          </p:nvSpPr>
          <p:spPr>
            <a:xfrm rot="19740000">
              <a:off x="4139660" y="3579673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51" name="object 37">
              <a:extLst>
                <a:ext uri="{FF2B5EF4-FFF2-40B4-BE49-F238E27FC236}">
                  <a16:creationId xmlns:a16="http://schemas.microsoft.com/office/drawing/2014/main" id="{60FE5D3A-8240-E340-BD3C-45E1AAD7A63F}"/>
                </a:ext>
              </a:extLst>
            </p:cNvPr>
            <p:cNvSpPr txBox="1"/>
            <p:nvPr/>
          </p:nvSpPr>
          <p:spPr>
            <a:xfrm rot="19860000">
              <a:off x="4175323" y="3558768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d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52" name="object 38">
              <a:extLst>
                <a:ext uri="{FF2B5EF4-FFF2-40B4-BE49-F238E27FC236}">
                  <a16:creationId xmlns:a16="http://schemas.microsoft.com/office/drawing/2014/main" id="{938EF613-A608-F846-9C76-3E029E30BA9B}"/>
                </a:ext>
              </a:extLst>
            </p:cNvPr>
            <p:cNvSpPr txBox="1"/>
            <p:nvPr/>
          </p:nvSpPr>
          <p:spPr>
            <a:xfrm rot="19980000">
              <a:off x="4205583" y="3544749"/>
              <a:ext cx="72692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53" name="object 39">
              <a:extLst>
                <a:ext uri="{FF2B5EF4-FFF2-40B4-BE49-F238E27FC236}">
                  <a16:creationId xmlns:a16="http://schemas.microsoft.com/office/drawing/2014/main" id="{EC2BE29C-9C1E-354B-9AF6-A82FC0C29D38}"/>
                </a:ext>
              </a:extLst>
            </p:cNvPr>
            <p:cNvSpPr txBox="1"/>
            <p:nvPr/>
          </p:nvSpPr>
          <p:spPr>
            <a:xfrm rot="20040000">
              <a:off x="4223476" y="3535183"/>
              <a:ext cx="7450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54" name="object 40">
              <a:extLst>
                <a:ext uri="{FF2B5EF4-FFF2-40B4-BE49-F238E27FC236}">
                  <a16:creationId xmlns:a16="http://schemas.microsoft.com/office/drawing/2014/main" id="{D9DD3EED-052A-AD4E-808E-53BEAD1BDD13}"/>
                </a:ext>
              </a:extLst>
            </p:cNvPr>
            <p:cNvSpPr txBox="1"/>
            <p:nvPr/>
          </p:nvSpPr>
          <p:spPr>
            <a:xfrm rot="20100000">
              <a:off x="4243599" y="3525943"/>
              <a:ext cx="72692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55" name="object 41">
              <a:extLst>
                <a:ext uri="{FF2B5EF4-FFF2-40B4-BE49-F238E27FC236}">
                  <a16:creationId xmlns:a16="http://schemas.microsoft.com/office/drawing/2014/main" id="{0D9C6B15-3185-764E-9DD7-DA67817C8AC0}"/>
                </a:ext>
              </a:extLst>
            </p:cNvPr>
            <p:cNvSpPr txBox="1"/>
            <p:nvPr/>
          </p:nvSpPr>
          <p:spPr>
            <a:xfrm rot="20220000">
              <a:off x="4265782" y="3513739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56" name="object 42">
              <a:extLst>
                <a:ext uri="{FF2B5EF4-FFF2-40B4-BE49-F238E27FC236}">
                  <a16:creationId xmlns:a16="http://schemas.microsoft.com/office/drawing/2014/main" id="{0618F2EA-F516-2E4B-AB7E-D910483A20EC}"/>
                </a:ext>
              </a:extLst>
            </p:cNvPr>
            <p:cNvSpPr txBox="1"/>
            <p:nvPr/>
          </p:nvSpPr>
          <p:spPr>
            <a:xfrm rot="20340000">
              <a:off x="4303842" y="3497867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57" name="object 43">
              <a:extLst>
                <a:ext uri="{FF2B5EF4-FFF2-40B4-BE49-F238E27FC236}">
                  <a16:creationId xmlns:a16="http://schemas.microsoft.com/office/drawing/2014/main" id="{FEFE5D17-3BBC-FB4B-8E14-378E471A682E}"/>
                </a:ext>
              </a:extLst>
            </p:cNvPr>
            <p:cNvSpPr txBox="1"/>
            <p:nvPr/>
          </p:nvSpPr>
          <p:spPr>
            <a:xfrm rot="20460000">
              <a:off x="4333617" y="3388567"/>
              <a:ext cx="801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y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58" name="object 44">
              <a:extLst>
                <a:ext uri="{FF2B5EF4-FFF2-40B4-BE49-F238E27FC236}">
                  <a16:creationId xmlns:a16="http://schemas.microsoft.com/office/drawing/2014/main" id="{A25CD5D2-3952-0D4E-85CC-DF34F13CE18D}"/>
                </a:ext>
              </a:extLst>
            </p:cNvPr>
            <p:cNvSpPr txBox="1"/>
            <p:nvPr/>
          </p:nvSpPr>
          <p:spPr>
            <a:xfrm rot="20460000">
              <a:off x="4340091" y="3484974"/>
              <a:ext cx="77568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59" name="object 45">
              <a:extLst>
                <a:ext uri="{FF2B5EF4-FFF2-40B4-BE49-F238E27FC236}">
                  <a16:creationId xmlns:a16="http://schemas.microsoft.com/office/drawing/2014/main" id="{1537EC4F-7CF0-CB40-8C0E-E88FFE028EC7}"/>
                </a:ext>
              </a:extLst>
            </p:cNvPr>
            <p:cNvSpPr txBox="1"/>
            <p:nvPr/>
          </p:nvSpPr>
          <p:spPr>
            <a:xfrm rot="20640000">
              <a:off x="4390849" y="3466417"/>
              <a:ext cx="89164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w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60" name="object 46">
              <a:extLst>
                <a:ext uri="{FF2B5EF4-FFF2-40B4-BE49-F238E27FC236}">
                  <a16:creationId xmlns:a16="http://schemas.microsoft.com/office/drawing/2014/main" id="{494922C0-BEAC-7F4E-986B-EB42B3073765}"/>
                </a:ext>
              </a:extLst>
            </p:cNvPr>
            <p:cNvSpPr txBox="1"/>
            <p:nvPr/>
          </p:nvSpPr>
          <p:spPr>
            <a:xfrm rot="20760000">
              <a:off x="4433628" y="3456589"/>
              <a:ext cx="7285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61" name="object 47">
              <a:extLst>
                <a:ext uri="{FF2B5EF4-FFF2-40B4-BE49-F238E27FC236}">
                  <a16:creationId xmlns:a16="http://schemas.microsoft.com/office/drawing/2014/main" id="{55850CD6-87B5-1F43-B3F9-F614C131AB0C}"/>
                </a:ext>
              </a:extLst>
            </p:cNvPr>
            <p:cNvSpPr txBox="1"/>
            <p:nvPr/>
          </p:nvSpPr>
          <p:spPr>
            <a:xfrm rot="20820000">
              <a:off x="4453056" y="3451352"/>
              <a:ext cx="7470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62" name="object 48">
              <a:extLst>
                <a:ext uri="{FF2B5EF4-FFF2-40B4-BE49-F238E27FC236}">
                  <a16:creationId xmlns:a16="http://schemas.microsoft.com/office/drawing/2014/main" id="{9218272B-E10C-6E46-9A04-52E1EC4B1765}"/>
                </a:ext>
              </a:extLst>
            </p:cNvPr>
            <p:cNvSpPr txBox="1"/>
            <p:nvPr/>
          </p:nvSpPr>
          <p:spPr>
            <a:xfrm rot="20880000">
              <a:off x="4479420" y="3346639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p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63" name="object 49">
              <a:extLst>
                <a:ext uri="{FF2B5EF4-FFF2-40B4-BE49-F238E27FC236}">
                  <a16:creationId xmlns:a16="http://schemas.microsoft.com/office/drawing/2014/main" id="{78228F0D-2FEE-B64E-89E9-9AE69BDA9AAC}"/>
                </a:ext>
              </a:extLst>
            </p:cNvPr>
            <p:cNvSpPr txBox="1"/>
            <p:nvPr/>
          </p:nvSpPr>
          <p:spPr>
            <a:xfrm rot="20880000">
              <a:off x="4481811" y="3443920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h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64" name="object 50">
              <a:extLst>
                <a:ext uri="{FF2B5EF4-FFF2-40B4-BE49-F238E27FC236}">
                  <a16:creationId xmlns:a16="http://schemas.microsoft.com/office/drawing/2014/main" id="{964B8EB8-B623-2147-9CB0-DD60E21ECAEF}"/>
                </a:ext>
              </a:extLst>
            </p:cNvPr>
            <p:cNvSpPr txBox="1"/>
            <p:nvPr/>
          </p:nvSpPr>
          <p:spPr>
            <a:xfrm rot="21060000">
              <a:off x="4537255" y="3433154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65" name="object 51">
              <a:extLst>
                <a:ext uri="{FF2B5EF4-FFF2-40B4-BE49-F238E27FC236}">
                  <a16:creationId xmlns:a16="http://schemas.microsoft.com/office/drawing/2014/main" id="{7FFA05C1-D20F-6042-9638-5442421849CD}"/>
                </a:ext>
              </a:extLst>
            </p:cNvPr>
            <p:cNvSpPr txBox="1"/>
            <p:nvPr/>
          </p:nvSpPr>
          <p:spPr>
            <a:xfrm rot="21180000">
              <a:off x="4578185" y="3426897"/>
              <a:ext cx="8200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p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66" name="object 52">
              <a:extLst>
                <a:ext uri="{FF2B5EF4-FFF2-40B4-BE49-F238E27FC236}">
                  <a16:creationId xmlns:a16="http://schemas.microsoft.com/office/drawing/2014/main" id="{26AAD7E8-AD91-6947-A74C-7255494255E3}"/>
                </a:ext>
              </a:extLst>
            </p:cNvPr>
            <p:cNvSpPr txBox="1"/>
            <p:nvPr/>
          </p:nvSpPr>
          <p:spPr>
            <a:xfrm rot="21240000">
              <a:off x="4601475" y="3326722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d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67" name="object 53">
              <a:extLst>
                <a:ext uri="{FF2B5EF4-FFF2-40B4-BE49-F238E27FC236}">
                  <a16:creationId xmlns:a16="http://schemas.microsoft.com/office/drawing/2014/main" id="{4976D1E5-C89D-AE46-8B81-C464DAC1C426}"/>
                </a:ext>
              </a:extLst>
            </p:cNvPr>
            <p:cNvSpPr txBox="1"/>
            <p:nvPr/>
          </p:nvSpPr>
          <p:spPr>
            <a:xfrm rot="21240000">
              <a:off x="4614415" y="3422791"/>
              <a:ext cx="7450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68" name="object 54">
              <a:extLst>
                <a:ext uri="{FF2B5EF4-FFF2-40B4-BE49-F238E27FC236}">
                  <a16:creationId xmlns:a16="http://schemas.microsoft.com/office/drawing/2014/main" id="{90E04DC0-5ECC-AC43-AA58-CC74D36D1C37}"/>
                </a:ext>
              </a:extLst>
            </p:cNvPr>
            <p:cNvSpPr txBox="1"/>
            <p:nvPr/>
          </p:nvSpPr>
          <p:spPr>
            <a:xfrm rot="21300000">
              <a:off x="4636082" y="3420606"/>
              <a:ext cx="72692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69" name="object 55">
              <a:extLst>
                <a:ext uri="{FF2B5EF4-FFF2-40B4-BE49-F238E27FC236}">
                  <a16:creationId xmlns:a16="http://schemas.microsoft.com/office/drawing/2014/main" id="{00A7ECDA-E5E6-B940-95F8-5F2DB08CB4CD}"/>
                </a:ext>
              </a:extLst>
            </p:cNvPr>
            <p:cNvSpPr txBox="1"/>
            <p:nvPr/>
          </p:nvSpPr>
          <p:spPr>
            <a:xfrm rot="21420000">
              <a:off x="4665376" y="3417357"/>
              <a:ext cx="94025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m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70" name="object 56">
              <a:extLst>
                <a:ext uri="{FF2B5EF4-FFF2-40B4-BE49-F238E27FC236}">
                  <a16:creationId xmlns:a16="http://schemas.microsoft.com/office/drawing/2014/main" id="{C9F1CE5D-731B-774D-AF49-A4BA7B9BF4EC}"/>
                </a:ext>
              </a:extLst>
            </p:cNvPr>
            <p:cNvSpPr txBox="1"/>
            <p:nvPr/>
          </p:nvSpPr>
          <p:spPr>
            <a:xfrm rot="21540000">
              <a:off x="4722421" y="3415111"/>
              <a:ext cx="7952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a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71" name="object 57">
              <a:extLst>
                <a:ext uri="{FF2B5EF4-FFF2-40B4-BE49-F238E27FC236}">
                  <a16:creationId xmlns:a16="http://schemas.microsoft.com/office/drawing/2014/main" id="{1EBD5B70-2C6E-CA4B-AC32-7B1E90B91418}"/>
                </a:ext>
              </a:extLst>
            </p:cNvPr>
            <p:cNvSpPr txBox="1"/>
            <p:nvPr/>
          </p:nvSpPr>
          <p:spPr>
            <a:xfrm>
              <a:off x="4768474" y="3391951"/>
              <a:ext cx="42545" cy="1098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l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72" name="object 58">
              <a:extLst>
                <a:ext uri="{FF2B5EF4-FFF2-40B4-BE49-F238E27FC236}">
                  <a16:creationId xmlns:a16="http://schemas.microsoft.com/office/drawing/2014/main" id="{E5E2AA46-5709-0045-910A-7B5EB89D23E3}"/>
                </a:ext>
              </a:extLst>
            </p:cNvPr>
            <p:cNvSpPr txBox="1"/>
            <p:nvPr/>
          </p:nvSpPr>
          <p:spPr>
            <a:xfrm rot="120000">
              <a:off x="4770564" y="3320392"/>
              <a:ext cx="7866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c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73" name="object 59">
              <a:extLst>
                <a:ext uri="{FF2B5EF4-FFF2-40B4-BE49-F238E27FC236}">
                  <a16:creationId xmlns:a16="http://schemas.microsoft.com/office/drawing/2014/main" id="{8D931E0B-7C68-774A-A7E1-4949589D5337}"/>
                </a:ext>
              </a:extLst>
            </p:cNvPr>
            <p:cNvSpPr txBox="1"/>
            <p:nvPr/>
          </p:nvSpPr>
          <p:spPr>
            <a:xfrm rot="120000">
              <a:off x="4793894" y="3415645"/>
              <a:ext cx="798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74" name="object 60">
              <a:extLst>
                <a:ext uri="{FF2B5EF4-FFF2-40B4-BE49-F238E27FC236}">
                  <a16:creationId xmlns:a16="http://schemas.microsoft.com/office/drawing/2014/main" id="{3A5F05A8-521B-8D42-91D5-6D8299BE31A9}"/>
                </a:ext>
              </a:extLst>
            </p:cNvPr>
            <p:cNvSpPr txBox="1"/>
            <p:nvPr/>
          </p:nvSpPr>
          <p:spPr>
            <a:xfrm rot="240000">
              <a:off x="4807552" y="3322441"/>
              <a:ext cx="81046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h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75" name="object 61">
              <a:extLst>
                <a:ext uri="{FF2B5EF4-FFF2-40B4-BE49-F238E27FC236}">
                  <a16:creationId xmlns:a16="http://schemas.microsoft.com/office/drawing/2014/main" id="{BF164052-F591-BD45-B4B1-64BD3E552488}"/>
                </a:ext>
              </a:extLst>
            </p:cNvPr>
            <p:cNvSpPr txBox="1"/>
            <p:nvPr/>
          </p:nvSpPr>
          <p:spPr>
            <a:xfrm rot="240000">
              <a:off x="4832625" y="3417949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76" name="object 62">
              <a:extLst>
                <a:ext uri="{FF2B5EF4-FFF2-40B4-BE49-F238E27FC236}">
                  <a16:creationId xmlns:a16="http://schemas.microsoft.com/office/drawing/2014/main" id="{65C9704B-6812-BC48-9341-0EBF1109742E}"/>
                </a:ext>
              </a:extLst>
            </p:cNvPr>
            <p:cNvSpPr txBox="1"/>
            <p:nvPr/>
          </p:nvSpPr>
          <p:spPr>
            <a:xfrm rot="360000">
              <a:off x="4847430" y="3325917"/>
              <a:ext cx="7952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a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77" name="object 63">
              <a:extLst>
                <a:ext uri="{FF2B5EF4-FFF2-40B4-BE49-F238E27FC236}">
                  <a16:creationId xmlns:a16="http://schemas.microsoft.com/office/drawing/2014/main" id="{5EDC0CF7-4414-DB47-A221-D8679284D619}"/>
                </a:ext>
              </a:extLst>
            </p:cNvPr>
            <p:cNvSpPr txBox="1"/>
            <p:nvPr/>
          </p:nvSpPr>
          <p:spPr>
            <a:xfrm rot="360000">
              <a:off x="4872704" y="3421795"/>
              <a:ext cx="801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78" name="object 64">
              <a:extLst>
                <a:ext uri="{FF2B5EF4-FFF2-40B4-BE49-F238E27FC236}">
                  <a16:creationId xmlns:a16="http://schemas.microsoft.com/office/drawing/2014/main" id="{FBD87B51-F54C-494A-96A7-6B5C5D44E72B}"/>
                </a:ext>
              </a:extLst>
            </p:cNvPr>
            <p:cNvSpPr txBox="1"/>
            <p:nvPr/>
          </p:nvSpPr>
          <p:spPr>
            <a:xfrm rot="480000">
              <a:off x="4885438" y="3330818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79" name="object 65">
              <a:extLst>
                <a:ext uri="{FF2B5EF4-FFF2-40B4-BE49-F238E27FC236}">
                  <a16:creationId xmlns:a16="http://schemas.microsoft.com/office/drawing/2014/main" id="{46D4E000-0708-5E44-827B-00E52BE370F6}"/>
                </a:ext>
              </a:extLst>
            </p:cNvPr>
            <p:cNvSpPr txBox="1"/>
            <p:nvPr/>
          </p:nvSpPr>
          <p:spPr>
            <a:xfrm rot="480000">
              <a:off x="4907291" y="3426157"/>
              <a:ext cx="7558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r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80" name="object 66">
              <a:extLst>
                <a:ext uri="{FF2B5EF4-FFF2-40B4-BE49-F238E27FC236}">
                  <a16:creationId xmlns:a16="http://schemas.microsoft.com/office/drawing/2014/main" id="{EDE4EB8A-CCA7-EA4C-8D4A-CB24081B5858}"/>
                </a:ext>
              </a:extLst>
            </p:cNvPr>
            <p:cNvSpPr txBox="1"/>
            <p:nvPr/>
          </p:nvSpPr>
          <p:spPr>
            <a:xfrm rot="600000">
              <a:off x="4925942" y="3337547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g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81" name="object 67">
              <a:extLst>
                <a:ext uri="{FF2B5EF4-FFF2-40B4-BE49-F238E27FC236}">
                  <a16:creationId xmlns:a16="http://schemas.microsoft.com/office/drawing/2014/main" id="{B50A7176-F14F-324F-ACF6-CA6CEF66307E}"/>
                </a:ext>
              </a:extLst>
            </p:cNvPr>
            <p:cNvSpPr txBox="1"/>
            <p:nvPr/>
          </p:nvSpPr>
          <p:spPr>
            <a:xfrm rot="600000">
              <a:off x="4936918" y="3431716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g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82" name="object 68">
              <a:extLst>
                <a:ext uri="{FF2B5EF4-FFF2-40B4-BE49-F238E27FC236}">
                  <a16:creationId xmlns:a16="http://schemas.microsoft.com/office/drawing/2014/main" id="{46165D2F-F327-6642-9297-32E93FBF7307}"/>
                </a:ext>
              </a:extLst>
            </p:cNvPr>
            <p:cNvSpPr txBox="1"/>
            <p:nvPr/>
          </p:nvSpPr>
          <p:spPr>
            <a:xfrm rot="780000">
              <a:off x="4983496" y="3350028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83" name="object 69">
              <a:extLst>
                <a:ext uri="{FF2B5EF4-FFF2-40B4-BE49-F238E27FC236}">
                  <a16:creationId xmlns:a16="http://schemas.microsoft.com/office/drawing/2014/main" id="{F4C443AF-5C71-E540-9498-D4F6D6323928}"/>
                </a:ext>
              </a:extLst>
            </p:cNvPr>
            <p:cNvSpPr txBox="1"/>
            <p:nvPr/>
          </p:nvSpPr>
          <p:spPr>
            <a:xfrm rot="780000">
              <a:off x="4976792" y="3440002"/>
              <a:ext cx="798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y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84" name="object 70">
              <a:extLst>
                <a:ext uri="{FF2B5EF4-FFF2-40B4-BE49-F238E27FC236}">
                  <a16:creationId xmlns:a16="http://schemas.microsoft.com/office/drawing/2014/main" id="{C52FA3F6-B445-6B47-AAD6-B8F0D7DF2FC8}"/>
                </a:ext>
              </a:extLst>
            </p:cNvPr>
            <p:cNvSpPr txBox="1"/>
            <p:nvPr/>
          </p:nvSpPr>
          <p:spPr>
            <a:xfrm rot="1020000">
              <a:off x="5030424" y="3454783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d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85" name="object 71">
              <a:extLst>
                <a:ext uri="{FF2B5EF4-FFF2-40B4-BE49-F238E27FC236}">
                  <a16:creationId xmlns:a16="http://schemas.microsoft.com/office/drawing/2014/main" id="{8225ABCF-6336-C24B-BD5C-C86E642F6345}"/>
                </a:ext>
              </a:extLst>
            </p:cNvPr>
            <p:cNvSpPr txBox="1"/>
            <p:nvPr/>
          </p:nvSpPr>
          <p:spPr>
            <a:xfrm rot="1200000">
              <a:off x="5069225" y="3467562"/>
              <a:ext cx="798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86" name="object 72">
              <a:extLst>
                <a:ext uri="{FF2B5EF4-FFF2-40B4-BE49-F238E27FC236}">
                  <a16:creationId xmlns:a16="http://schemas.microsoft.com/office/drawing/2014/main" id="{98AAC727-DCF3-A74B-95E9-ED13880AFC1D}"/>
                </a:ext>
              </a:extLst>
            </p:cNvPr>
            <p:cNvSpPr txBox="1"/>
            <p:nvPr/>
          </p:nvSpPr>
          <p:spPr>
            <a:xfrm rot="1320000">
              <a:off x="5098779" y="3477630"/>
              <a:ext cx="7254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l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87" name="object 73">
              <a:extLst>
                <a:ext uri="{FF2B5EF4-FFF2-40B4-BE49-F238E27FC236}">
                  <a16:creationId xmlns:a16="http://schemas.microsoft.com/office/drawing/2014/main" id="{EA8003B3-42A0-B442-8196-80B77C0905D1}"/>
                </a:ext>
              </a:extLst>
            </p:cNvPr>
            <p:cNvSpPr txBox="1"/>
            <p:nvPr/>
          </p:nvSpPr>
          <p:spPr>
            <a:xfrm rot="1380000">
              <a:off x="5115310" y="3484633"/>
              <a:ext cx="72692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88" name="object 74">
              <a:extLst>
                <a:ext uri="{FF2B5EF4-FFF2-40B4-BE49-F238E27FC236}">
                  <a16:creationId xmlns:a16="http://schemas.microsoft.com/office/drawing/2014/main" id="{196CE9B1-5506-D54F-B68A-4B2482A6BEF2}"/>
                </a:ext>
              </a:extLst>
            </p:cNvPr>
            <p:cNvSpPr txBox="1"/>
            <p:nvPr/>
          </p:nvSpPr>
          <p:spPr>
            <a:xfrm rot="1500000">
              <a:off x="5136853" y="3496203"/>
              <a:ext cx="8042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v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89" name="object 75">
              <a:extLst>
                <a:ext uri="{FF2B5EF4-FFF2-40B4-BE49-F238E27FC236}">
                  <a16:creationId xmlns:a16="http://schemas.microsoft.com/office/drawing/2014/main" id="{9CA50DDD-D0B0-E348-BF16-4EA14709EE75}"/>
                </a:ext>
              </a:extLst>
            </p:cNvPr>
            <p:cNvSpPr txBox="1"/>
            <p:nvPr/>
          </p:nvSpPr>
          <p:spPr>
            <a:xfrm rot="1680000">
              <a:off x="5170137" y="3513350"/>
              <a:ext cx="8042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90" name="object 76">
              <a:extLst>
                <a:ext uri="{FF2B5EF4-FFF2-40B4-BE49-F238E27FC236}">
                  <a16:creationId xmlns:a16="http://schemas.microsoft.com/office/drawing/2014/main" id="{D1141052-D6E7-0746-A691-CA2008C75B69}"/>
                </a:ext>
              </a:extLst>
            </p:cNvPr>
            <p:cNvSpPr txBox="1"/>
            <p:nvPr/>
          </p:nvSpPr>
          <p:spPr>
            <a:xfrm rot="1860000">
              <a:off x="5200944" y="3530012"/>
              <a:ext cx="7558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r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91" name="object 77">
              <a:extLst>
                <a:ext uri="{FF2B5EF4-FFF2-40B4-BE49-F238E27FC236}">
                  <a16:creationId xmlns:a16="http://schemas.microsoft.com/office/drawing/2014/main" id="{6ABC48A5-BD2F-8B42-9E65-1E7D5BAA6217}"/>
                </a:ext>
              </a:extLst>
            </p:cNvPr>
            <p:cNvSpPr txBox="1"/>
            <p:nvPr/>
          </p:nvSpPr>
          <p:spPr>
            <a:xfrm rot="2040000">
              <a:off x="5227373" y="3548595"/>
              <a:ext cx="801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y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92" name="object 78">
              <a:extLst>
                <a:ext uri="{FF2B5EF4-FFF2-40B4-BE49-F238E27FC236}">
                  <a16:creationId xmlns:a16="http://schemas.microsoft.com/office/drawing/2014/main" id="{9B58FD44-8FA2-9A47-B1A1-A8517AFC2917}"/>
                </a:ext>
              </a:extLst>
            </p:cNvPr>
            <p:cNvSpPr txBox="1"/>
            <p:nvPr/>
          </p:nvSpPr>
          <p:spPr>
            <a:xfrm rot="19260000">
              <a:off x="1393409" y="3417375"/>
              <a:ext cx="8232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C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93" name="object 79">
              <a:extLst>
                <a:ext uri="{FF2B5EF4-FFF2-40B4-BE49-F238E27FC236}">
                  <a16:creationId xmlns:a16="http://schemas.microsoft.com/office/drawing/2014/main" id="{60C8AFDA-CE3D-0847-A07F-B658637AD7AC}"/>
                </a:ext>
              </a:extLst>
            </p:cNvPr>
            <p:cNvSpPr txBox="1"/>
            <p:nvPr/>
          </p:nvSpPr>
          <p:spPr>
            <a:xfrm rot="19440000">
              <a:off x="1426983" y="3391548"/>
              <a:ext cx="8042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94" name="object 80">
              <a:extLst>
                <a:ext uri="{FF2B5EF4-FFF2-40B4-BE49-F238E27FC236}">
                  <a16:creationId xmlns:a16="http://schemas.microsoft.com/office/drawing/2014/main" id="{93EC092A-2831-0F45-A66C-140E91C32805}"/>
                </a:ext>
              </a:extLst>
            </p:cNvPr>
            <p:cNvSpPr txBox="1"/>
            <p:nvPr/>
          </p:nvSpPr>
          <p:spPr>
            <a:xfrm rot="19620000">
              <a:off x="1460170" y="3368584"/>
              <a:ext cx="801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95" name="object 81">
              <a:extLst>
                <a:ext uri="{FF2B5EF4-FFF2-40B4-BE49-F238E27FC236}">
                  <a16:creationId xmlns:a16="http://schemas.microsoft.com/office/drawing/2014/main" id="{B8BE6A69-AC45-A44E-8EFB-E141FF96C9E7}"/>
                </a:ext>
              </a:extLst>
            </p:cNvPr>
            <p:cNvSpPr txBox="1"/>
            <p:nvPr/>
          </p:nvSpPr>
          <p:spPr>
            <a:xfrm rot="19800000">
              <a:off x="1490664" y="3351626"/>
              <a:ext cx="7409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0">
                  <a:solidFill>
                    <a:srgbClr val="FFFFFF"/>
                  </a:solidFill>
                  <a:latin typeface="StagSans-Book"/>
                  <a:cs typeface="StagSans-Book"/>
                </a:rPr>
                <a:t>t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96" name="object 82">
              <a:extLst>
                <a:ext uri="{FF2B5EF4-FFF2-40B4-BE49-F238E27FC236}">
                  <a16:creationId xmlns:a16="http://schemas.microsoft.com/office/drawing/2014/main" id="{CCE6FFA5-86E2-C947-A668-A7B9640C482A}"/>
                </a:ext>
              </a:extLst>
            </p:cNvPr>
            <p:cNvSpPr txBox="1"/>
            <p:nvPr/>
          </p:nvSpPr>
          <p:spPr>
            <a:xfrm rot="19920000">
              <a:off x="1509901" y="3341285"/>
              <a:ext cx="7254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0">
                  <a:solidFill>
                    <a:srgbClr val="FFFFFF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97" name="object 83">
              <a:extLst>
                <a:ext uri="{FF2B5EF4-FFF2-40B4-BE49-F238E27FC236}">
                  <a16:creationId xmlns:a16="http://schemas.microsoft.com/office/drawing/2014/main" id="{578C981E-121F-614B-8494-3E5CA2512356}"/>
                </a:ext>
              </a:extLst>
            </p:cNvPr>
            <p:cNvSpPr txBox="1"/>
            <p:nvPr/>
          </p:nvSpPr>
          <p:spPr>
            <a:xfrm rot="20100000">
              <a:off x="1531542" y="3327970"/>
              <a:ext cx="80734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98" name="object 84">
              <a:extLst>
                <a:ext uri="{FF2B5EF4-FFF2-40B4-BE49-F238E27FC236}">
                  <a16:creationId xmlns:a16="http://schemas.microsoft.com/office/drawing/2014/main" id="{AD12F6E7-ACF4-7045-95D6-24B45506FFEA}"/>
                </a:ext>
              </a:extLst>
            </p:cNvPr>
            <p:cNvSpPr txBox="1"/>
            <p:nvPr/>
          </p:nvSpPr>
          <p:spPr>
            <a:xfrm rot="20280000">
              <a:off x="1568257" y="3311430"/>
              <a:ext cx="80734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u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99" name="object 85">
              <a:extLst>
                <a:ext uri="{FF2B5EF4-FFF2-40B4-BE49-F238E27FC236}">
                  <a16:creationId xmlns:a16="http://schemas.microsoft.com/office/drawing/2014/main" id="{CFE4BD66-6579-564B-87D7-5567FC7E459A}"/>
                </a:ext>
              </a:extLst>
            </p:cNvPr>
            <p:cNvSpPr txBox="1"/>
            <p:nvPr/>
          </p:nvSpPr>
          <p:spPr>
            <a:xfrm rot="20460000">
              <a:off x="1606332" y="3296920"/>
              <a:ext cx="8042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00" name="object 86">
              <a:extLst>
                <a:ext uri="{FF2B5EF4-FFF2-40B4-BE49-F238E27FC236}">
                  <a16:creationId xmlns:a16="http://schemas.microsoft.com/office/drawing/2014/main" id="{E3DD2314-A52C-7A4B-98C9-9A893D02B744}"/>
                </a:ext>
              </a:extLst>
            </p:cNvPr>
            <p:cNvSpPr txBox="1"/>
            <p:nvPr/>
          </p:nvSpPr>
          <p:spPr>
            <a:xfrm rot="20640000">
              <a:off x="1644469" y="3284678"/>
              <a:ext cx="8042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u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01" name="object 87">
              <a:extLst>
                <a:ext uri="{FF2B5EF4-FFF2-40B4-BE49-F238E27FC236}">
                  <a16:creationId xmlns:a16="http://schemas.microsoft.com/office/drawing/2014/main" id="{D281791C-BB64-294D-87EC-B1DA72FE901B}"/>
                </a:ext>
              </a:extLst>
            </p:cNvPr>
            <p:cNvSpPr txBox="1"/>
            <p:nvPr/>
          </p:nvSpPr>
          <p:spPr>
            <a:xfrm rot="20820000">
              <a:off x="1681086" y="3275390"/>
              <a:ext cx="7679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02" name="object 88">
              <a:extLst>
                <a:ext uri="{FF2B5EF4-FFF2-40B4-BE49-F238E27FC236}">
                  <a16:creationId xmlns:a16="http://schemas.microsoft.com/office/drawing/2014/main" id="{BB1BF988-649D-964F-B8C5-75DB5B6B2A4B}"/>
                </a:ext>
              </a:extLst>
            </p:cNvPr>
            <p:cNvSpPr txBox="1"/>
            <p:nvPr/>
          </p:nvSpPr>
          <p:spPr>
            <a:xfrm rot="20940000">
              <a:off x="1707615" y="3269905"/>
              <a:ext cx="72692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0">
                  <a:solidFill>
                    <a:srgbClr val="FFFFFF"/>
                  </a:solidFill>
                  <a:latin typeface="StagSans-Book"/>
                  <a:cs typeface="StagSans-Book"/>
                </a:rPr>
                <a:t>l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03" name="object 89">
              <a:extLst>
                <a:ext uri="{FF2B5EF4-FFF2-40B4-BE49-F238E27FC236}">
                  <a16:creationId xmlns:a16="http://schemas.microsoft.com/office/drawing/2014/main" id="{9B88D83F-7EB0-9C40-9108-DFB79783D259}"/>
                </a:ext>
              </a:extLst>
            </p:cNvPr>
            <p:cNvSpPr txBox="1"/>
            <p:nvPr/>
          </p:nvSpPr>
          <p:spPr>
            <a:xfrm rot="21000000">
              <a:off x="1731231" y="3264669"/>
              <a:ext cx="7894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y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04" name="object 90">
              <a:extLst>
                <a:ext uri="{FF2B5EF4-FFF2-40B4-BE49-F238E27FC236}">
                  <a16:creationId xmlns:a16="http://schemas.microsoft.com/office/drawing/2014/main" id="{666C145F-12F1-C44F-9D77-F60649ED981A}"/>
                </a:ext>
              </a:extLst>
            </p:cNvPr>
            <p:cNvSpPr txBox="1"/>
            <p:nvPr/>
          </p:nvSpPr>
          <p:spPr>
            <a:xfrm rot="21180000">
              <a:off x="1782523" y="3257117"/>
              <a:ext cx="7654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05" name="object 91">
              <a:extLst>
                <a:ext uri="{FF2B5EF4-FFF2-40B4-BE49-F238E27FC236}">
                  <a16:creationId xmlns:a16="http://schemas.microsoft.com/office/drawing/2014/main" id="{75DC3823-773A-3040-B42B-F32892A34DA0}"/>
                </a:ext>
              </a:extLst>
            </p:cNvPr>
            <p:cNvSpPr txBox="1"/>
            <p:nvPr/>
          </p:nvSpPr>
          <p:spPr>
            <a:xfrm rot="21300000">
              <a:off x="1815539" y="3253468"/>
              <a:ext cx="7894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e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06" name="object 92">
              <a:extLst>
                <a:ext uri="{FF2B5EF4-FFF2-40B4-BE49-F238E27FC236}">
                  <a16:creationId xmlns:a16="http://schemas.microsoft.com/office/drawing/2014/main" id="{A6328459-12AE-984A-B3A3-C987453C9178}"/>
                </a:ext>
              </a:extLst>
            </p:cNvPr>
            <p:cNvSpPr txBox="1"/>
            <p:nvPr/>
          </p:nvSpPr>
          <p:spPr>
            <a:xfrm rot="21420000">
              <a:off x="1853116" y="3250681"/>
              <a:ext cx="801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07" name="object 93">
              <a:extLst>
                <a:ext uri="{FF2B5EF4-FFF2-40B4-BE49-F238E27FC236}">
                  <a16:creationId xmlns:a16="http://schemas.microsoft.com/office/drawing/2014/main" id="{4E7533CB-246D-3F43-A2B8-671F0EE1EF8F}"/>
                </a:ext>
              </a:extLst>
            </p:cNvPr>
            <p:cNvSpPr txBox="1"/>
            <p:nvPr/>
          </p:nvSpPr>
          <p:spPr>
            <a:xfrm rot="21540000">
              <a:off x="1890565" y="3249228"/>
              <a:ext cx="7679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08" name="object 94">
              <a:extLst>
                <a:ext uri="{FF2B5EF4-FFF2-40B4-BE49-F238E27FC236}">
                  <a16:creationId xmlns:a16="http://schemas.microsoft.com/office/drawing/2014/main" id="{5C12D823-6A18-194D-91F5-476C6D528B54}"/>
                </a:ext>
              </a:extLst>
            </p:cNvPr>
            <p:cNvSpPr txBox="1"/>
            <p:nvPr/>
          </p:nvSpPr>
          <p:spPr>
            <a:xfrm rot="180000">
              <a:off x="1959737" y="3249908"/>
              <a:ext cx="7679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09" name="object 95">
              <a:extLst>
                <a:ext uri="{FF2B5EF4-FFF2-40B4-BE49-F238E27FC236}">
                  <a16:creationId xmlns:a16="http://schemas.microsoft.com/office/drawing/2014/main" id="{2EFE29B9-130B-7A41-8FFB-C7FAD3A89848}"/>
                </a:ext>
              </a:extLst>
            </p:cNvPr>
            <p:cNvSpPr txBox="1"/>
            <p:nvPr/>
          </p:nvSpPr>
          <p:spPr>
            <a:xfrm rot="420000">
              <a:off x="2009186" y="3254837"/>
              <a:ext cx="7894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c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10" name="object 96">
              <a:extLst>
                <a:ext uri="{FF2B5EF4-FFF2-40B4-BE49-F238E27FC236}">
                  <a16:creationId xmlns:a16="http://schemas.microsoft.com/office/drawing/2014/main" id="{EBA0B69D-DBD9-4443-A766-95CD9DF3F4D8}"/>
                </a:ext>
              </a:extLst>
            </p:cNvPr>
            <p:cNvSpPr txBox="1"/>
            <p:nvPr/>
          </p:nvSpPr>
          <p:spPr>
            <a:xfrm rot="540000">
              <a:off x="2046426" y="3260744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h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11" name="object 97">
              <a:extLst>
                <a:ext uri="{FF2B5EF4-FFF2-40B4-BE49-F238E27FC236}">
                  <a16:creationId xmlns:a16="http://schemas.microsoft.com/office/drawing/2014/main" id="{F1944645-12C5-DC4A-9BF7-DFF42F050D2D}"/>
                </a:ext>
              </a:extLst>
            </p:cNvPr>
            <p:cNvSpPr txBox="1"/>
            <p:nvPr/>
          </p:nvSpPr>
          <p:spPr>
            <a:xfrm rot="660000">
              <a:off x="2086582" y="3268291"/>
              <a:ext cx="798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a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12" name="object 98">
              <a:extLst>
                <a:ext uri="{FF2B5EF4-FFF2-40B4-BE49-F238E27FC236}">
                  <a16:creationId xmlns:a16="http://schemas.microsoft.com/office/drawing/2014/main" id="{00391B7A-BE72-744A-A769-121EF7CAF72B}"/>
                </a:ext>
              </a:extLst>
            </p:cNvPr>
            <p:cNvSpPr txBox="1"/>
            <p:nvPr/>
          </p:nvSpPr>
          <p:spPr>
            <a:xfrm rot="780000">
              <a:off x="2125154" y="3277138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13" name="object 99">
              <a:extLst>
                <a:ext uri="{FF2B5EF4-FFF2-40B4-BE49-F238E27FC236}">
                  <a16:creationId xmlns:a16="http://schemas.microsoft.com/office/drawing/2014/main" id="{8F26007E-B2A8-BA44-A92F-988700F440B4}"/>
                </a:ext>
              </a:extLst>
            </p:cNvPr>
            <p:cNvSpPr txBox="1"/>
            <p:nvPr/>
          </p:nvSpPr>
          <p:spPr>
            <a:xfrm rot="900000">
              <a:off x="2169473" y="3290148"/>
              <a:ext cx="9236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5">
                  <a:solidFill>
                    <a:srgbClr val="FFFFFF"/>
                  </a:solidFill>
                  <a:latin typeface="StagSans-Book"/>
                  <a:cs typeface="StagSans-Book"/>
                </a:rPr>
                <a:t>g</a:t>
              </a: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14" name="object 100">
              <a:extLst>
                <a:ext uri="{FF2B5EF4-FFF2-40B4-BE49-F238E27FC236}">
                  <a16:creationId xmlns:a16="http://schemas.microsoft.com/office/drawing/2014/main" id="{EA8D0B2D-4B53-8C48-BE86-D10882D8D0CE}"/>
                </a:ext>
              </a:extLst>
            </p:cNvPr>
            <p:cNvSpPr txBox="1"/>
            <p:nvPr/>
          </p:nvSpPr>
          <p:spPr>
            <a:xfrm rot="960000">
              <a:off x="2223909" y="3304101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15" name="object 101">
              <a:extLst>
                <a:ext uri="{FF2B5EF4-FFF2-40B4-BE49-F238E27FC236}">
                  <a16:creationId xmlns:a16="http://schemas.microsoft.com/office/drawing/2014/main" id="{9CE40D18-A87A-9A4D-947F-9AAFED3CEAE1}"/>
                </a:ext>
              </a:extLst>
            </p:cNvPr>
            <p:cNvSpPr txBox="1"/>
            <p:nvPr/>
          </p:nvSpPr>
          <p:spPr>
            <a:xfrm rot="1020000">
              <a:off x="2263677" y="3316567"/>
              <a:ext cx="8200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g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16" name="object 102">
              <a:extLst>
                <a:ext uri="{FF2B5EF4-FFF2-40B4-BE49-F238E27FC236}">
                  <a16:creationId xmlns:a16="http://schemas.microsoft.com/office/drawing/2014/main" id="{F411A331-EFAB-8347-BEE0-563275506F24}"/>
                </a:ext>
              </a:extLst>
            </p:cNvPr>
            <p:cNvSpPr txBox="1"/>
            <p:nvPr/>
          </p:nvSpPr>
          <p:spPr>
            <a:xfrm rot="1140000">
              <a:off x="2320049" y="3335734"/>
              <a:ext cx="8232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10">
                  <a:solidFill>
                    <a:srgbClr val="FFFFFF"/>
                  </a:solidFill>
                  <a:latin typeface="StagSans-Book"/>
                  <a:cs typeface="StagSans-Book"/>
                </a:rPr>
                <a:t>t</a:t>
              </a: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17" name="object 103">
              <a:extLst>
                <a:ext uri="{FF2B5EF4-FFF2-40B4-BE49-F238E27FC236}">
                  <a16:creationId xmlns:a16="http://schemas.microsoft.com/office/drawing/2014/main" id="{4485AC0D-FF67-EB4F-B00C-C1B32B2250AB}"/>
                </a:ext>
              </a:extLst>
            </p:cNvPr>
            <p:cNvSpPr txBox="1"/>
            <p:nvPr/>
          </p:nvSpPr>
          <p:spPr>
            <a:xfrm rot="1200000">
              <a:off x="2364962" y="3354441"/>
              <a:ext cx="96155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10">
                  <a:solidFill>
                    <a:srgbClr val="FFFFFF"/>
                  </a:solidFill>
                  <a:latin typeface="StagSans-Book"/>
                  <a:cs typeface="StagSans-Book"/>
                </a:rPr>
                <a:t>s</a:t>
              </a: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18" name="object 104">
              <a:extLst>
                <a:ext uri="{FF2B5EF4-FFF2-40B4-BE49-F238E27FC236}">
                  <a16:creationId xmlns:a16="http://schemas.microsoft.com/office/drawing/2014/main" id="{E527346A-3048-A54E-9289-1DF74D8A7095}"/>
                </a:ext>
              </a:extLst>
            </p:cNvPr>
            <p:cNvSpPr txBox="1"/>
            <p:nvPr/>
          </p:nvSpPr>
          <p:spPr>
            <a:xfrm rot="1260000">
              <a:off x="2428217" y="3380834"/>
              <a:ext cx="106628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5">
                  <a:solidFill>
                    <a:srgbClr val="FFFFFF"/>
                  </a:solidFill>
                  <a:latin typeface="StagSans-Book"/>
                  <a:cs typeface="StagSans-Book"/>
                </a:rPr>
                <a:t>u</a:t>
              </a: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e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19" name="object 105">
              <a:extLst>
                <a:ext uri="{FF2B5EF4-FFF2-40B4-BE49-F238E27FC236}">
                  <a16:creationId xmlns:a16="http://schemas.microsoft.com/office/drawing/2014/main" id="{A1A6100D-AC66-9243-8739-D7B179AB6DCB}"/>
                </a:ext>
              </a:extLst>
            </p:cNvPr>
            <p:cNvSpPr txBox="1"/>
            <p:nvPr/>
          </p:nvSpPr>
          <p:spPr>
            <a:xfrm rot="1320000">
              <a:off x="2511700" y="3409100"/>
              <a:ext cx="7894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c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20" name="object 106">
              <a:extLst>
                <a:ext uri="{FF2B5EF4-FFF2-40B4-BE49-F238E27FC236}">
                  <a16:creationId xmlns:a16="http://schemas.microsoft.com/office/drawing/2014/main" id="{CEFA7DF5-B3E9-534B-A66A-F3A774D68E66}"/>
                </a:ext>
              </a:extLst>
            </p:cNvPr>
            <p:cNvSpPr txBox="1"/>
            <p:nvPr/>
          </p:nvSpPr>
          <p:spPr>
            <a:xfrm rot="1380000">
              <a:off x="2551541" y="3432706"/>
              <a:ext cx="10903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5">
                  <a:solidFill>
                    <a:srgbClr val="FFFFFF"/>
                  </a:solidFill>
                  <a:latin typeface="StagSans-Book"/>
                  <a:cs typeface="StagSans-Book"/>
                </a:rPr>
                <a:t>o</a:t>
              </a: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21" name="object 107">
              <a:extLst>
                <a:ext uri="{FF2B5EF4-FFF2-40B4-BE49-F238E27FC236}">
                  <a16:creationId xmlns:a16="http://schemas.microsoft.com/office/drawing/2014/main" id="{5B6E62AE-11C7-9641-974D-4D08B0C96712}"/>
                </a:ext>
              </a:extLst>
            </p:cNvPr>
            <p:cNvSpPr txBox="1"/>
            <p:nvPr/>
          </p:nvSpPr>
          <p:spPr>
            <a:xfrm rot="1440000">
              <a:off x="2625385" y="3462037"/>
              <a:ext cx="92775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5" dirty="0">
                  <a:solidFill>
                    <a:srgbClr val="FFFFFF"/>
                  </a:solidFill>
                  <a:latin typeface="StagSans-Book"/>
                  <a:cs typeface="StagSans-Book"/>
                </a:rPr>
                <a:t>d</a:t>
              </a:r>
              <a:r>
                <a:rPr sz="550" dirty="0">
                  <a:solidFill>
                    <a:srgbClr val="FFFFFF"/>
                  </a:solidFill>
                  <a:latin typeface="StagSans-Book"/>
                  <a:cs typeface="StagSans-Book"/>
                </a:rPr>
                <a:t>i</a:t>
              </a:r>
              <a:endParaRPr sz="550" dirty="0">
                <a:latin typeface="StagSans-Book"/>
                <a:cs typeface="StagSans-Book"/>
              </a:endParaRPr>
            </a:p>
          </p:txBody>
        </p:sp>
        <p:sp>
          <p:nvSpPr>
            <p:cNvPr id="122" name="object 108">
              <a:extLst>
                <a:ext uri="{FF2B5EF4-FFF2-40B4-BE49-F238E27FC236}">
                  <a16:creationId xmlns:a16="http://schemas.microsoft.com/office/drawing/2014/main" id="{024B9975-7801-8844-ACEA-4CECF3C68D8B}"/>
                </a:ext>
              </a:extLst>
            </p:cNvPr>
            <p:cNvSpPr txBox="1"/>
            <p:nvPr/>
          </p:nvSpPr>
          <p:spPr>
            <a:xfrm rot="1500000">
              <a:off x="2682515" y="3493001"/>
              <a:ext cx="11000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10">
                  <a:solidFill>
                    <a:srgbClr val="FFFFFF"/>
                  </a:solidFill>
                  <a:latin typeface="StagSans-Book"/>
                  <a:cs typeface="StagSans-Book"/>
                </a:rPr>
                <a:t>t</a:t>
              </a:r>
              <a:r>
                <a:rPr sz="550" spc="5">
                  <a:solidFill>
                    <a:srgbClr val="FFFFFF"/>
                  </a:solidFill>
                  <a:latin typeface="StagSans-Book"/>
                  <a:cs typeface="StagSans-Book"/>
                </a:rPr>
                <a:t>i</a:t>
              </a: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23" name="object 109">
              <a:extLst>
                <a:ext uri="{FF2B5EF4-FFF2-40B4-BE49-F238E27FC236}">
                  <a16:creationId xmlns:a16="http://schemas.microsoft.com/office/drawing/2014/main" id="{81EB1FE3-1F84-A445-A1DA-ED2EEDFCB544}"/>
                </a:ext>
              </a:extLst>
            </p:cNvPr>
            <p:cNvSpPr txBox="1"/>
            <p:nvPr/>
          </p:nvSpPr>
          <p:spPr>
            <a:xfrm rot="1560000">
              <a:off x="2758287" y="3527956"/>
              <a:ext cx="10195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5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24" name="object 110">
              <a:extLst>
                <a:ext uri="{FF2B5EF4-FFF2-40B4-BE49-F238E27FC236}">
                  <a16:creationId xmlns:a16="http://schemas.microsoft.com/office/drawing/2014/main" id="{E073CB44-7480-A24D-9158-CE594AABD8A7}"/>
                </a:ext>
              </a:extLst>
            </p:cNvPr>
            <p:cNvSpPr txBox="1"/>
            <p:nvPr/>
          </p:nvSpPr>
          <p:spPr>
            <a:xfrm rot="1920000">
              <a:off x="3755160" y="4093180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C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25" name="object 111">
              <a:extLst>
                <a:ext uri="{FF2B5EF4-FFF2-40B4-BE49-F238E27FC236}">
                  <a16:creationId xmlns:a16="http://schemas.microsoft.com/office/drawing/2014/main" id="{3198D387-9B30-5745-87FE-CD0261863466}"/>
                </a:ext>
              </a:extLst>
            </p:cNvPr>
            <p:cNvSpPr txBox="1"/>
            <p:nvPr/>
          </p:nvSpPr>
          <p:spPr>
            <a:xfrm rot="1800000">
              <a:off x="3789967" y="4114189"/>
              <a:ext cx="80734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26" name="object 112">
              <a:extLst>
                <a:ext uri="{FF2B5EF4-FFF2-40B4-BE49-F238E27FC236}">
                  <a16:creationId xmlns:a16="http://schemas.microsoft.com/office/drawing/2014/main" id="{51A461B0-D6FF-EB41-A893-8809FFFCF3CD}"/>
                </a:ext>
              </a:extLst>
            </p:cNvPr>
            <p:cNvSpPr txBox="1"/>
            <p:nvPr/>
          </p:nvSpPr>
          <p:spPr>
            <a:xfrm rot="1740000">
              <a:off x="3823538" y="4133699"/>
              <a:ext cx="80734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27" name="object 113">
              <a:extLst>
                <a:ext uri="{FF2B5EF4-FFF2-40B4-BE49-F238E27FC236}">
                  <a16:creationId xmlns:a16="http://schemas.microsoft.com/office/drawing/2014/main" id="{631C7514-0D0B-BC4C-96E1-EBB1C40F0DC8}"/>
                </a:ext>
              </a:extLst>
            </p:cNvPr>
            <p:cNvSpPr txBox="1"/>
            <p:nvPr/>
          </p:nvSpPr>
          <p:spPr>
            <a:xfrm rot="1680000">
              <a:off x="3857624" y="4152890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0">
                  <a:solidFill>
                    <a:srgbClr val="FFFFFF"/>
                  </a:solidFill>
                  <a:latin typeface="StagSans-Book"/>
                  <a:cs typeface="StagSans-Book"/>
                </a:rPr>
                <a:t>ti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28" name="object 114">
              <a:extLst>
                <a:ext uri="{FF2B5EF4-FFF2-40B4-BE49-F238E27FC236}">
                  <a16:creationId xmlns:a16="http://schemas.microsoft.com/office/drawing/2014/main" id="{2E0365B5-BC71-7845-86D4-2E2398E7518C}"/>
                </a:ext>
              </a:extLst>
            </p:cNvPr>
            <p:cNvSpPr txBox="1"/>
            <p:nvPr/>
          </p:nvSpPr>
          <p:spPr>
            <a:xfrm rot="1620000">
              <a:off x="3893045" y="4171735"/>
              <a:ext cx="8042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29" name="object 115">
              <a:extLst>
                <a:ext uri="{FF2B5EF4-FFF2-40B4-BE49-F238E27FC236}">
                  <a16:creationId xmlns:a16="http://schemas.microsoft.com/office/drawing/2014/main" id="{C59E4E7F-6EBA-5945-AC7A-AD6B703BD96B}"/>
                </a:ext>
              </a:extLst>
            </p:cNvPr>
            <p:cNvSpPr txBox="1"/>
            <p:nvPr/>
          </p:nvSpPr>
          <p:spPr>
            <a:xfrm rot="1560000">
              <a:off x="3927692" y="4189550"/>
              <a:ext cx="80734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u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30" name="object 116">
              <a:extLst>
                <a:ext uri="{FF2B5EF4-FFF2-40B4-BE49-F238E27FC236}">
                  <a16:creationId xmlns:a16="http://schemas.microsoft.com/office/drawing/2014/main" id="{F78CFA8D-0D6F-B24A-815B-70885DC532A5}"/>
                </a:ext>
              </a:extLst>
            </p:cNvPr>
            <p:cNvSpPr txBox="1"/>
            <p:nvPr/>
          </p:nvSpPr>
          <p:spPr>
            <a:xfrm rot="1500000">
              <a:off x="3962824" y="4206861"/>
              <a:ext cx="80734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31" name="object 117">
              <a:extLst>
                <a:ext uri="{FF2B5EF4-FFF2-40B4-BE49-F238E27FC236}">
                  <a16:creationId xmlns:a16="http://schemas.microsoft.com/office/drawing/2014/main" id="{A8922178-4A09-E14C-8390-DBB0CFC20419}"/>
                </a:ext>
              </a:extLst>
            </p:cNvPr>
            <p:cNvSpPr txBox="1"/>
            <p:nvPr/>
          </p:nvSpPr>
          <p:spPr>
            <a:xfrm rot="1440000">
              <a:off x="4002590" y="4229871"/>
              <a:ext cx="99232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us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32" name="object 118">
              <a:extLst>
                <a:ext uri="{FF2B5EF4-FFF2-40B4-BE49-F238E27FC236}">
                  <a16:creationId xmlns:a16="http://schemas.microsoft.com/office/drawing/2014/main" id="{B5DDA5B1-BD85-054C-9C0B-74BD31A4AD14}"/>
                </a:ext>
              </a:extLst>
            </p:cNvPr>
            <p:cNvSpPr txBox="1"/>
            <p:nvPr/>
          </p:nvSpPr>
          <p:spPr>
            <a:xfrm rot="1380000">
              <a:off x="4064572" y="4255214"/>
              <a:ext cx="88392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0">
                  <a:solidFill>
                    <a:srgbClr val="FFFFFF"/>
                  </a:solidFill>
                  <a:latin typeface="StagSans-Book"/>
                  <a:cs typeface="StagSans-Book"/>
                </a:rPr>
                <a:t>ly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33" name="object 119">
              <a:extLst>
                <a:ext uri="{FF2B5EF4-FFF2-40B4-BE49-F238E27FC236}">
                  <a16:creationId xmlns:a16="http://schemas.microsoft.com/office/drawing/2014/main" id="{C1C41451-97D4-7E4F-A5A8-02B1B8A2A657}"/>
                </a:ext>
              </a:extLst>
            </p:cNvPr>
            <p:cNvSpPr txBox="1"/>
            <p:nvPr/>
          </p:nvSpPr>
          <p:spPr>
            <a:xfrm rot="1320000">
              <a:off x="4124013" y="4277987"/>
              <a:ext cx="7679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34" name="object 120">
              <a:extLst>
                <a:ext uri="{FF2B5EF4-FFF2-40B4-BE49-F238E27FC236}">
                  <a16:creationId xmlns:a16="http://schemas.microsoft.com/office/drawing/2014/main" id="{351E491B-627A-0640-B602-175B4519D4A1}"/>
                </a:ext>
              </a:extLst>
            </p:cNvPr>
            <p:cNvSpPr txBox="1"/>
            <p:nvPr/>
          </p:nvSpPr>
          <p:spPr>
            <a:xfrm rot="1260000">
              <a:off x="4159771" y="4297568"/>
              <a:ext cx="10287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5">
                  <a:solidFill>
                    <a:srgbClr val="FFFFFF"/>
                  </a:solidFill>
                  <a:latin typeface="StagSans-Book"/>
                  <a:cs typeface="StagSans-Book"/>
                </a:rPr>
                <a:t>en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35" name="object 121">
              <a:extLst>
                <a:ext uri="{FF2B5EF4-FFF2-40B4-BE49-F238E27FC236}">
                  <a16:creationId xmlns:a16="http://schemas.microsoft.com/office/drawing/2014/main" id="{F4C863B4-547C-BA43-9C7A-4BFD8611C935}"/>
                </a:ext>
              </a:extLst>
            </p:cNvPr>
            <p:cNvSpPr txBox="1"/>
            <p:nvPr/>
          </p:nvSpPr>
          <p:spPr>
            <a:xfrm rot="1200000">
              <a:off x="4234281" y="4344890"/>
              <a:ext cx="20431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10">
                  <a:solidFill>
                    <a:srgbClr val="FFFFFF"/>
                  </a:solidFill>
                  <a:latin typeface="StagSans-Book"/>
                  <a:cs typeface="StagSans-Book"/>
                </a:rPr>
                <a:t>ses</a:t>
              </a:r>
              <a:r>
                <a:rPr sz="550" spc="-65">
                  <a:solidFill>
                    <a:srgbClr val="FFFFFF"/>
                  </a:solidFill>
                  <a:latin typeface="StagSans-Book"/>
                  <a:cs typeface="StagSans-Book"/>
                </a:rPr>
                <a:t> </a:t>
              </a:r>
              <a:r>
                <a:rPr sz="550" spc="5">
                  <a:solidFill>
                    <a:srgbClr val="FFFFFF"/>
                  </a:solidFill>
                  <a:latin typeface="StagSans-Book"/>
                  <a:cs typeface="StagSans-Book"/>
                </a:rPr>
                <a:t>ch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36" name="object 122">
              <a:extLst>
                <a:ext uri="{FF2B5EF4-FFF2-40B4-BE49-F238E27FC236}">
                  <a16:creationId xmlns:a16="http://schemas.microsoft.com/office/drawing/2014/main" id="{75DEBFC7-A496-7D4F-8753-69593180622A}"/>
                </a:ext>
              </a:extLst>
            </p:cNvPr>
            <p:cNvSpPr txBox="1"/>
            <p:nvPr/>
          </p:nvSpPr>
          <p:spPr>
            <a:xfrm rot="1140000">
              <a:off x="4411093" y="4391710"/>
              <a:ext cx="10567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an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37" name="object 123">
              <a:extLst>
                <a:ext uri="{FF2B5EF4-FFF2-40B4-BE49-F238E27FC236}">
                  <a16:creationId xmlns:a16="http://schemas.microsoft.com/office/drawing/2014/main" id="{0E696FB3-05D0-0344-9194-D3EA2CE3A0BB}"/>
                </a:ext>
              </a:extLst>
            </p:cNvPr>
            <p:cNvSpPr txBox="1"/>
            <p:nvPr/>
          </p:nvSpPr>
          <p:spPr>
            <a:xfrm rot="1080000">
              <a:off x="4487126" y="4420981"/>
              <a:ext cx="122614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g</a:t>
              </a:r>
              <a:r>
                <a:rPr sz="550" spc="5">
                  <a:solidFill>
                    <a:srgbClr val="FFFFFF"/>
                  </a:solidFill>
                  <a:latin typeface="StagSans-Book"/>
                  <a:cs typeface="StagSans-Book"/>
                </a:rPr>
                <a:t>i</a:t>
              </a: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38" name="object 124">
              <a:extLst>
                <a:ext uri="{FF2B5EF4-FFF2-40B4-BE49-F238E27FC236}">
                  <a16:creationId xmlns:a16="http://schemas.microsoft.com/office/drawing/2014/main" id="{D1B79EB0-DAC4-BD42-B5A0-E1D3AC34C5B2}"/>
                </a:ext>
              </a:extLst>
            </p:cNvPr>
            <p:cNvSpPr txBox="1"/>
            <p:nvPr/>
          </p:nvSpPr>
          <p:spPr>
            <a:xfrm rot="1020000">
              <a:off x="4575739" y="4443368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g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39" name="object 125">
              <a:extLst>
                <a:ext uri="{FF2B5EF4-FFF2-40B4-BE49-F238E27FC236}">
                  <a16:creationId xmlns:a16="http://schemas.microsoft.com/office/drawing/2014/main" id="{8C357827-DA6F-E74C-BB6B-8B523AE90ED7}"/>
                </a:ext>
              </a:extLst>
            </p:cNvPr>
            <p:cNvSpPr txBox="1"/>
            <p:nvPr/>
          </p:nvSpPr>
          <p:spPr>
            <a:xfrm rot="960000">
              <a:off x="4631412" y="4460335"/>
              <a:ext cx="8232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5">
                  <a:solidFill>
                    <a:srgbClr val="FFFFFF"/>
                  </a:solidFill>
                  <a:latin typeface="StagSans-Book"/>
                  <a:cs typeface="StagSans-Book"/>
                </a:rPr>
                <a:t>t</a:t>
              </a: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40" name="object 126">
              <a:extLst>
                <a:ext uri="{FF2B5EF4-FFF2-40B4-BE49-F238E27FC236}">
                  <a16:creationId xmlns:a16="http://schemas.microsoft.com/office/drawing/2014/main" id="{246DDD1A-C440-064D-9649-7FB79309566E}"/>
                </a:ext>
              </a:extLst>
            </p:cNvPr>
            <p:cNvSpPr txBox="1"/>
            <p:nvPr/>
          </p:nvSpPr>
          <p:spPr>
            <a:xfrm rot="900000">
              <a:off x="4670085" y="4470758"/>
              <a:ext cx="77568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41" name="object 127">
              <a:extLst>
                <a:ext uri="{FF2B5EF4-FFF2-40B4-BE49-F238E27FC236}">
                  <a16:creationId xmlns:a16="http://schemas.microsoft.com/office/drawing/2014/main" id="{7CE1E25B-D20F-E344-BBA9-737620E5B566}"/>
                </a:ext>
              </a:extLst>
            </p:cNvPr>
            <p:cNvSpPr txBox="1"/>
            <p:nvPr/>
          </p:nvSpPr>
          <p:spPr>
            <a:xfrm rot="840000">
              <a:off x="4701616" y="4479354"/>
              <a:ext cx="77568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42" name="object 128">
              <a:extLst>
                <a:ext uri="{FF2B5EF4-FFF2-40B4-BE49-F238E27FC236}">
                  <a16:creationId xmlns:a16="http://schemas.microsoft.com/office/drawing/2014/main" id="{5B1851D6-8515-0F4B-A6E3-CFC71EA65308}"/>
                </a:ext>
              </a:extLst>
            </p:cNvPr>
            <p:cNvSpPr txBox="1"/>
            <p:nvPr/>
          </p:nvSpPr>
          <p:spPr>
            <a:xfrm rot="780000">
              <a:off x="4734969" y="4488425"/>
              <a:ext cx="8200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u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43" name="object 129">
              <a:extLst>
                <a:ext uri="{FF2B5EF4-FFF2-40B4-BE49-F238E27FC236}">
                  <a16:creationId xmlns:a16="http://schemas.microsoft.com/office/drawing/2014/main" id="{8DACD4C0-E437-8741-AA83-3DA354DC0831}"/>
                </a:ext>
              </a:extLst>
            </p:cNvPr>
            <p:cNvSpPr txBox="1"/>
            <p:nvPr/>
          </p:nvSpPr>
          <p:spPr>
            <a:xfrm rot="720000">
              <a:off x="4774337" y="4497627"/>
              <a:ext cx="8042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e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44" name="object 130">
              <a:extLst>
                <a:ext uri="{FF2B5EF4-FFF2-40B4-BE49-F238E27FC236}">
                  <a16:creationId xmlns:a16="http://schemas.microsoft.com/office/drawing/2014/main" id="{394232FE-0BD5-BF44-8BC9-627C30F3BD55}"/>
                </a:ext>
              </a:extLst>
            </p:cNvPr>
            <p:cNvSpPr txBox="1"/>
            <p:nvPr/>
          </p:nvSpPr>
          <p:spPr>
            <a:xfrm rot="660000">
              <a:off x="4827249" y="4508922"/>
              <a:ext cx="78947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c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45" name="object 131">
              <a:extLst>
                <a:ext uri="{FF2B5EF4-FFF2-40B4-BE49-F238E27FC236}">
                  <a16:creationId xmlns:a16="http://schemas.microsoft.com/office/drawing/2014/main" id="{3FB5B883-53B8-E042-81B4-FEE00264A66E}"/>
                </a:ext>
              </a:extLst>
            </p:cNvPr>
            <p:cNvSpPr txBox="1"/>
            <p:nvPr/>
          </p:nvSpPr>
          <p:spPr>
            <a:xfrm rot="600000">
              <a:off x="4862930" y="4516116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46" name="object 132">
              <a:extLst>
                <a:ext uri="{FF2B5EF4-FFF2-40B4-BE49-F238E27FC236}">
                  <a16:creationId xmlns:a16="http://schemas.microsoft.com/office/drawing/2014/main" id="{4F5CC996-B151-F745-8F02-478C161F7984}"/>
                </a:ext>
              </a:extLst>
            </p:cNvPr>
            <p:cNvSpPr txBox="1"/>
            <p:nvPr/>
          </p:nvSpPr>
          <p:spPr>
            <a:xfrm rot="540000">
              <a:off x="4903270" y="4523093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47" name="object 133">
              <a:extLst>
                <a:ext uri="{FF2B5EF4-FFF2-40B4-BE49-F238E27FC236}">
                  <a16:creationId xmlns:a16="http://schemas.microsoft.com/office/drawing/2014/main" id="{70D47719-ED77-A14B-831F-90A77B7B5234}"/>
                </a:ext>
              </a:extLst>
            </p:cNvPr>
            <p:cNvSpPr txBox="1"/>
            <p:nvPr/>
          </p:nvSpPr>
          <p:spPr>
            <a:xfrm rot="480000">
              <a:off x="4943665" y="4529270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d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48" name="object 134">
              <a:extLst>
                <a:ext uri="{FF2B5EF4-FFF2-40B4-BE49-F238E27FC236}">
                  <a16:creationId xmlns:a16="http://schemas.microsoft.com/office/drawing/2014/main" id="{FD06FFA8-EFA2-464F-849B-7764202A125F}"/>
                </a:ext>
              </a:extLst>
            </p:cNvPr>
            <p:cNvSpPr txBox="1"/>
            <p:nvPr/>
          </p:nvSpPr>
          <p:spPr>
            <a:xfrm rot="420000">
              <a:off x="4977183" y="4533185"/>
              <a:ext cx="7254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49" name="object 135">
              <a:extLst>
                <a:ext uri="{FF2B5EF4-FFF2-40B4-BE49-F238E27FC236}">
                  <a16:creationId xmlns:a16="http://schemas.microsoft.com/office/drawing/2014/main" id="{B9B51AF3-9038-F74C-A80F-D6259A39DEBC}"/>
                </a:ext>
              </a:extLst>
            </p:cNvPr>
            <p:cNvSpPr txBox="1"/>
            <p:nvPr/>
          </p:nvSpPr>
          <p:spPr>
            <a:xfrm rot="360000">
              <a:off x="4997433" y="4535737"/>
              <a:ext cx="7450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t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50" name="object 136">
              <a:extLst>
                <a:ext uri="{FF2B5EF4-FFF2-40B4-BE49-F238E27FC236}">
                  <a16:creationId xmlns:a16="http://schemas.microsoft.com/office/drawing/2014/main" id="{66159D33-6017-324F-AFDF-2547249AE9DE}"/>
                </a:ext>
              </a:extLst>
            </p:cNvPr>
            <p:cNvSpPr txBox="1"/>
            <p:nvPr/>
          </p:nvSpPr>
          <p:spPr>
            <a:xfrm rot="300000">
              <a:off x="5019515" y="4538033"/>
              <a:ext cx="7285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51" name="object 137">
              <a:extLst>
                <a:ext uri="{FF2B5EF4-FFF2-40B4-BE49-F238E27FC236}">
                  <a16:creationId xmlns:a16="http://schemas.microsoft.com/office/drawing/2014/main" id="{FAED0974-A61D-3240-8345-4D1512DEB620}"/>
                </a:ext>
              </a:extLst>
            </p:cNvPr>
            <p:cNvSpPr txBox="1"/>
            <p:nvPr/>
          </p:nvSpPr>
          <p:spPr>
            <a:xfrm rot="240000">
              <a:off x="5044602" y="4540844"/>
              <a:ext cx="8200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52" name="object 138">
              <a:extLst>
                <a:ext uri="{FF2B5EF4-FFF2-40B4-BE49-F238E27FC236}">
                  <a16:creationId xmlns:a16="http://schemas.microsoft.com/office/drawing/2014/main" id="{2801AA88-AF5F-A84A-B799-59AC0B5CEDF2}"/>
                </a:ext>
              </a:extLst>
            </p:cNvPr>
            <p:cNvSpPr txBox="1"/>
            <p:nvPr/>
          </p:nvSpPr>
          <p:spPr>
            <a:xfrm rot="180000">
              <a:off x="5085267" y="4543935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53" name="object 139">
              <a:extLst>
                <a:ext uri="{FF2B5EF4-FFF2-40B4-BE49-F238E27FC236}">
                  <a16:creationId xmlns:a16="http://schemas.microsoft.com/office/drawing/2014/main" id="{F1B2185D-8481-1442-ACCE-08C3223E62DC}"/>
                </a:ext>
              </a:extLst>
            </p:cNvPr>
            <p:cNvSpPr txBox="1"/>
            <p:nvPr/>
          </p:nvSpPr>
          <p:spPr>
            <a:xfrm rot="120000">
              <a:off x="5123698" y="4545954"/>
              <a:ext cx="77568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FFFFFF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54" name="object 140">
              <a:extLst>
                <a:ext uri="{FF2B5EF4-FFF2-40B4-BE49-F238E27FC236}">
                  <a16:creationId xmlns:a16="http://schemas.microsoft.com/office/drawing/2014/main" id="{1E744913-C287-BE41-B063-8919EBA21423}"/>
                </a:ext>
              </a:extLst>
            </p:cNvPr>
            <p:cNvSpPr txBox="1"/>
            <p:nvPr/>
          </p:nvSpPr>
          <p:spPr>
            <a:xfrm rot="60000">
              <a:off x="2085391" y="4669856"/>
              <a:ext cx="8333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C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55" name="object 141">
              <a:extLst>
                <a:ext uri="{FF2B5EF4-FFF2-40B4-BE49-F238E27FC236}">
                  <a16:creationId xmlns:a16="http://schemas.microsoft.com/office/drawing/2014/main" id="{3F70C6F6-05ED-BF4B-A229-B732A3D6F536}"/>
                </a:ext>
              </a:extLst>
            </p:cNvPr>
            <p:cNvSpPr txBox="1"/>
            <p:nvPr/>
          </p:nvSpPr>
          <p:spPr>
            <a:xfrm>
              <a:off x="2175243" y="4653664"/>
              <a:ext cx="66675" cy="104775"/>
            </a:xfrm>
            <a:prstGeom prst="rect">
              <a:avLst/>
            </a:prstGeom>
          </p:spPr>
          <p:txBody>
            <a:bodyPr vert="horz" wrap="square" lIns="0" tIns="76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0"/>
                </a:spcBef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56" name="object 142">
              <a:extLst>
                <a:ext uri="{FF2B5EF4-FFF2-40B4-BE49-F238E27FC236}">
                  <a16:creationId xmlns:a16="http://schemas.microsoft.com/office/drawing/2014/main" id="{575A6B09-F526-FD49-8FA2-F66F4160DF0B}"/>
                </a:ext>
              </a:extLst>
            </p:cNvPr>
            <p:cNvSpPr txBox="1"/>
            <p:nvPr/>
          </p:nvSpPr>
          <p:spPr>
            <a:xfrm rot="21540000">
              <a:off x="2202871" y="4669952"/>
              <a:ext cx="7470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57" name="object 143">
              <a:extLst>
                <a:ext uri="{FF2B5EF4-FFF2-40B4-BE49-F238E27FC236}">
                  <a16:creationId xmlns:a16="http://schemas.microsoft.com/office/drawing/2014/main" id="{8F25C2BF-6D64-8748-87B0-478A87A1379C}"/>
                </a:ext>
              </a:extLst>
            </p:cNvPr>
            <p:cNvSpPr txBox="1"/>
            <p:nvPr/>
          </p:nvSpPr>
          <p:spPr>
            <a:xfrm rot="21480000">
              <a:off x="2224035" y="4669244"/>
              <a:ext cx="7285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58" name="object 144">
              <a:extLst>
                <a:ext uri="{FF2B5EF4-FFF2-40B4-BE49-F238E27FC236}">
                  <a16:creationId xmlns:a16="http://schemas.microsoft.com/office/drawing/2014/main" id="{05FA56B6-AFAF-7344-A762-F08AEE809E6D}"/>
                </a:ext>
              </a:extLst>
            </p:cNvPr>
            <p:cNvSpPr txBox="1"/>
            <p:nvPr/>
          </p:nvSpPr>
          <p:spPr>
            <a:xfrm rot="21420000">
              <a:off x="2248850" y="4667857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59" name="object 145">
              <a:extLst>
                <a:ext uri="{FF2B5EF4-FFF2-40B4-BE49-F238E27FC236}">
                  <a16:creationId xmlns:a16="http://schemas.microsoft.com/office/drawing/2014/main" id="{169EC233-0634-6747-97A1-162AE9EADF90}"/>
                </a:ext>
              </a:extLst>
            </p:cNvPr>
            <p:cNvSpPr txBox="1"/>
            <p:nvPr/>
          </p:nvSpPr>
          <p:spPr>
            <a:xfrm rot="21120000">
              <a:off x="2409967" y="4651294"/>
              <a:ext cx="8578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 spc="-5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l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60" name="object 146">
              <a:extLst>
                <a:ext uri="{FF2B5EF4-FFF2-40B4-BE49-F238E27FC236}">
                  <a16:creationId xmlns:a16="http://schemas.microsoft.com/office/drawing/2014/main" id="{88C61BFC-D1DC-C14A-A767-784C5F68939F}"/>
                </a:ext>
              </a:extLst>
            </p:cNvPr>
            <p:cNvSpPr txBox="1"/>
            <p:nvPr/>
          </p:nvSpPr>
          <p:spPr>
            <a:xfrm rot="20940000">
              <a:off x="2503628" y="4636118"/>
              <a:ext cx="7558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r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61" name="object 147">
              <a:extLst>
                <a:ext uri="{FF2B5EF4-FFF2-40B4-BE49-F238E27FC236}">
                  <a16:creationId xmlns:a16="http://schemas.microsoft.com/office/drawing/2014/main" id="{B94AE826-2BD4-DF46-A2E3-E6C496AF8513}"/>
                </a:ext>
              </a:extLst>
            </p:cNvPr>
            <p:cNvSpPr txBox="1"/>
            <p:nvPr/>
          </p:nvSpPr>
          <p:spPr>
            <a:xfrm rot="20640000">
              <a:off x="2636607" y="4602726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62" name="object 148">
              <a:extLst>
                <a:ext uri="{FF2B5EF4-FFF2-40B4-BE49-F238E27FC236}">
                  <a16:creationId xmlns:a16="http://schemas.microsoft.com/office/drawing/2014/main" id="{D683C564-D1BF-6745-9A69-0F766E61B6EC}"/>
                </a:ext>
              </a:extLst>
            </p:cNvPr>
            <p:cNvSpPr txBox="1"/>
            <p:nvPr/>
          </p:nvSpPr>
          <p:spPr>
            <a:xfrm rot="20340000">
              <a:off x="2747613" y="4566000"/>
              <a:ext cx="77305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63" name="object 149">
              <a:extLst>
                <a:ext uri="{FF2B5EF4-FFF2-40B4-BE49-F238E27FC236}">
                  <a16:creationId xmlns:a16="http://schemas.microsoft.com/office/drawing/2014/main" id="{7133B6BD-569F-924C-BB9E-3B61DE12B96D}"/>
                </a:ext>
              </a:extLst>
            </p:cNvPr>
            <p:cNvSpPr txBox="1"/>
            <p:nvPr/>
          </p:nvSpPr>
          <p:spPr>
            <a:xfrm rot="19860000">
              <a:off x="2895087" y="4496386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h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64" name="object 150">
              <a:extLst>
                <a:ext uri="{FF2B5EF4-FFF2-40B4-BE49-F238E27FC236}">
                  <a16:creationId xmlns:a16="http://schemas.microsoft.com/office/drawing/2014/main" id="{34BA304A-B430-6640-A46A-441E65278DEB}"/>
                </a:ext>
              </a:extLst>
            </p:cNvPr>
            <p:cNvSpPr txBox="1"/>
            <p:nvPr/>
          </p:nvSpPr>
          <p:spPr>
            <a:xfrm rot="19740000">
              <a:off x="2929456" y="4476636"/>
              <a:ext cx="798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a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65" name="object 151">
              <a:extLst>
                <a:ext uri="{FF2B5EF4-FFF2-40B4-BE49-F238E27FC236}">
                  <a16:creationId xmlns:a16="http://schemas.microsoft.com/office/drawing/2014/main" id="{BD122A1A-9417-754B-8351-E46285BD54DF}"/>
                </a:ext>
              </a:extLst>
            </p:cNvPr>
            <p:cNvSpPr txBox="1"/>
            <p:nvPr/>
          </p:nvSpPr>
          <p:spPr>
            <a:xfrm rot="19380000">
              <a:off x="2994708" y="4431680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g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66" name="object 152">
              <a:extLst>
                <a:ext uri="{FF2B5EF4-FFF2-40B4-BE49-F238E27FC236}">
                  <a16:creationId xmlns:a16="http://schemas.microsoft.com/office/drawing/2014/main" id="{BF095D6B-A680-0A44-8181-AD7C255E5B50}"/>
                </a:ext>
              </a:extLst>
            </p:cNvPr>
            <p:cNvSpPr txBox="1"/>
            <p:nvPr/>
          </p:nvSpPr>
          <p:spPr>
            <a:xfrm rot="19260000">
              <a:off x="3022090" y="4413526"/>
              <a:ext cx="72692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67" name="object 153">
              <a:extLst>
                <a:ext uri="{FF2B5EF4-FFF2-40B4-BE49-F238E27FC236}">
                  <a16:creationId xmlns:a16="http://schemas.microsoft.com/office/drawing/2014/main" id="{2790AABD-C493-A644-9945-0543D99CBF6C}"/>
                </a:ext>
              </a:extLst>
            </p:cNvPr>
            <p:cNvSpPr txBox="1"/>
            <p:nvPr/>
          </p:nvSpPr>
          <p:spPr>
            <a:xfrm rot="19140000">
              <a:off x="3039707" y="4394495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68" name="object 154">
              <a:extLst>
                <a:ext uri="{FF2B5EF4-FFF2-40B4-BE49-F238E27FC236}">
                  <a16:creationId xmlns:a16="http://schemas.microsoft.com/office/drawing/2014/main" id="{D3E0B87C-7CB5-8844-AEC2-951403BF483F}"/>
                </a:ext>
              </a:extLst>
            </p:cNvPr>
            <p:cNvSpPr txBox="1"/>
            <p:nvPr/>
          </p:nvSpPr>
          <p:spPr>
            <a:xfrm rot="18900000">
              <a:off x="3069382" y="4366037"/>
              <a:ext cx="8200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g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69" name="object 155">
              <a:extLst>
                <a:ext uri="{FF2B5EF4-FFF2-40B4-BE49-F238E27FC236}">
                  <a16:creationId xmlns:a16="http://schemas.microsoft.com/office/drawing/2014/main" id="{68DBC3D1-EF5C-9E4D-A45C-2DA0B1F2B426}"/>
                </a:ext>
              </a:extLst>
            </p:cNvPr>
            <p:cNvSpPr txBox="1"/>
            <p:nvPr/>
          </p:nvSpPr>
          <p:spPr>
            <a:xfrm rot="360000">
              <a:off x="2008141" y="4762321"/>
              <a:ext cx="86102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r>
                <a:rPr sz="600" spc="-15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70" name="object 156">
              <a:extLst>
                <a:ext uri="{FF2B5EF4-FFF2-40B4-BE49-F238E27FC236}">
                  <a16:creationId xmlns:a16="http://schemas.microsoft.com/office/drawing/2014/main" id="{E2317D78-9947-7743-B40D-1D25DAAC1722}"/>
                </a:ext>
              </a:extLst>
            </p:cNvPr>
            <p:cNvSpPr txBox="1"/>
            <p:nvPr/>
          </p:nvSpPr>
          <p:spPr>
            <a:xfrm rot="300000">
              <a:off x="2046152" y="4766074"/>
              <a:ext cx="81964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71" name="object 157">
              <a:extLst>
                <a:ext uri="{FF2B5EF4-FFF2-40B4-BE49-F238E27FC236}">
                  <a16:creationId xmlns:a16="http://schemas.microsoft.com/office/drawing/2014/main" id="{C2BC151E-AA7F-DA4F-A8F8-6CBC55780EC0}"/>
                </a:ext>
              </a:extLst>
            </p:cNvPr>
            <p:cNvSpPr txBox="1"/>
            <p:nvPr/>
          </p:nvSpPr>
          <p:spPr>
            <a:xfrm rot="240000">
              <a:off x="2077631" y="4768646"/>
              <a:ext cx="81964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72" name="object 158">
              <a:extLst>
                <a:ext uri="{FF2B5EF4-FFF2-40B4-BE49-F238E27FC236}">
                  <a16:creationId xmlns:a16="http://schemas.microsoft.com/office/drawing/2014/main" id="{501DAB0D-9EE6-604A-9360-651F30C9AEFC}"/>
                </a:ext>
              </a:extLst>
            </p:cNvPr>
            <p:cNvSpPr txBox="1"/>
            <p:nvPr/>
          </p:nvSpPr>
          <p:spPr>
            <a:xfrm rot="120000">
              <a:off x="2110979" y="4770844"/>
              <a:ext cx="86409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u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73" name="object 159">
              <a:extLst>
                <a:ext uri="{FF2B5EF4-FFF2-40B4-BE49-F238E27FC236}">
                  <a16:creationId xmlns:a16="http://schemas.microsoft.com/office/drawing/2014/main" id="{9E47E56F-0CDF-CB44-9978-A4CC1A0AB748}"/>
                </a:ext>
              </a:extLst>
            </p:cNvPr>
            <p:cNvSpPr txBox="1"/>
            <p:nvPr/>
          </p:nvSpPr>
          <p:spPr>
            <a:xfrm rot="60000">
              <a:off x="2150055" y="4772385"/>
              <a:ext cx="84626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74" name="object 160">
              <a:extLst>
                <a:ext uri="{FF2B5EF4-FFF2-40B4-BE49-F238E27FC236}">
                  <a16:creationId xmlns:a16="http://schemas.microsoft.com/office/drawing/2014/main" id="{3C6B578F-4E7C-0D45-AC92-7EC0EBA425FB}"/>
                </a:ext>
              </a:extLst>
            </p:cNvPr>
            <p:cNvSpPr txBox="1"/>
            <p:nvPr/>
          </p:nvSpPr>
          <p:spPr>
            <a:xfrm>
              <a:off x="2135452" y="4631006"/>
              <a:ext cx="138430" cy="234950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235"/>
                </a:spcBef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  <a:p>
              <a:pPr marL="90805">
                <a:lnSpc>
                  <a:spcPct val="100000"/>
                </a:lnSpc>
                <a:spcBef>
                  <a:spcPts val="130"/>
                </a:spcBef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c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75" name="object 161">
              <a:extLst>
                <a:ext uri="{FF2B5EF4-FFF2-40B4-BE49-F238E27FC236}">
                  <a16:creationId xmlns:a16="http://schemas.microsoft.com/office/drawing/2014/main" id="{8EE89B5F-A60C-664D-9569-3B56CE2CFF0A}"/>
                </a:ext>
              </a:extLst>
            </p:cNvPr>
            <p:cNvSpPr txBox="1"/>
            <p:nvPr/>
          </p:nvSpPr>
          <p:spPr>
            <a:xfrm rot="21540000">
              <a:off x="2238005" y="4772712"/>
              <a:ext cx="85800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76" name="object 162">
              <a:extLst>
                <a:ext uri="{FF2B5EF4-FFF2-40B4-BE49-F238E27FC236}">
                  <a16:creationId xmlns:a16="http://schemas.microsoft.com/office/drawing/2014/main" id="{EF21D147-375F-584D-AF7D-AF30EFF432D2}"/>
                </a:ext>
              </a:extLst>
            </p:cNvPr>
            <p:cNvSpPr txBox="1"/>
            <p:nvPr/>
          </p:nvSpPr>
          <p:spPr>
            <a:xfrm rot="21480000">
              <a:off x="2277345" y="4771302"/>
              <a:ext cx="86102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77" name="object 163">
              <a:extLst>
                <a:ext uri="{FF2B5EF4-FFF2-40B4-BE49-F238E27FC236}">
                  <a16:creationId xmlns:a16="http://schemas.microsoft.com/office/drawing/2014/main" id="{AFCC0D71-5E54-0E49-870B-724064F5925D}"/>
                </a:ext>
              </a:extLst>
            </p:cNvPr>
            <p:cNvSpPr txBox="1"/>
            <p:nvPr/>
          </p:nvSpPr>
          <p:spPr>
            <a:xfrm rot="21360000">
              <a:off x="2288556" y="4665200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u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78" name="object 164">
              <a:extLst>
                <a:ext uri="{FF2B5EF4-FFF2-40B4-BE49-F238E27FC236}">
                  <a16:creationId xmlns:a16="http://schemas.microsoft.com/office/drawing/2014/main" id="{836B0C0F-4A1F-6349-8B73-FB12CC2B3B6D}"/>
                </a:ext>
              </a:extLst>
            </p:cNvPr>
            <p:cNvSpPr txBox="1"/>
            <p:nvPr/>
          </p:nvSpPr>
          <p:spPr>
            <a:xfrm rot="21360000">
              <a:off x="2317144" y="4768866"/>
              <a:ext cx="85800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d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79" name="object 165">
              <a:extLst>
                <a:ext uri="{FF2B5EF4-FFF2-40B4-BE49-F238E27FC236}">
                  <a16:creationId xmlns:a16="http://schemas.microsoft.com/office/drawing/2014/main" id="{D26CDBBA-9D96-CA45-9B4B-B6043E62CCCC}"/>
                </a:ext>
              </a:extLst>
            </p:cNvPr>
            <p:cNvSpPr txBox="1"/>
            <p:nvPr/>
          </p:nvSpPr>
          <p:spPr>
            <a:xfrm rot="21300000">
              <a:off x="2328319" y="4661694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80" name="object 166">
              <a:extLst>
                <a:ext uri="{FF2B5EF4-FFF2-40B4-BE49-F238E27FC236}">
                  <a16:creationId xmlns:a16="http://schemas.microsoft.com/office/drawing/2014/main" id="{BB8A6032-DBB9-FC4D-B55B-8239FD4FE37F}"/>
                </a:ext>
              </a:extLst>
            </p:cNvPr>
            <p:cNvSpPr txBox="1"/>
            <p:nvPr/>
          </p:nvSpPr>
          <p:spPr>
            <a:xfrm rot="21300000">
              <a:off x="2357545" y="4765267"/>
              <a:ext cx="86409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r>
                <a:rPr sz="600" spc="-20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81" name="object 167">
              <a:extLst>
                <a:ext uri="{FF2B5EF4-FFF2-40B4-BE49-F238E27FC236}">
                  <a16:creationId xmlns:a16="http://schemas.microsoft.com/office/drawing/2014/main" id="{60901A81-89F9-9048-B0B5-FAD80F73FF7F}"/>
                </a:ext>
              </a:extLst>
            </p:cNvPr>
            <p:cNvSpPr txBox="1"/>
            <p:nvPr/>
          </p:nvSpPr>
          <p:spPr>
            <a:xfrm rot="21240000">
              <a:off x="2367945" y="4657317"/>
              <a:ext cx="8200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u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82" name="object 168">
              <a:extLst>
                <a:ext uri="{FF2B5EF4-FFF2-40B4-BE49-F238E27FC236}">
                  <a16:creationId xmlns:a16="http://schemas.microsoft.com/office/drawing/2014/main" id="{0DCCA280-5D5B-7D4C-B6F4-23504EDEDC1D}"/>
                </a:ext>
              </a:extLst>
            </p:cNvPr>
            <p:cNvSpPr txBox="1"/>
            <p:nvPr/>
          </p:nvSpPr>
          <p:spPr>
            <a:xfrm rot="21240000">
              <a:off x="2390176" y="4762287"/>
              <a:ext cx="77776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15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83" name="object 169">
              <a:extLst>
                <a:ext uri="{FF2B5EF4-FFF2-40B4-BE49-F238E27FC236}">
                  <a16:creationId xmlns:a16="http://schemas.microsoft.com/office/drawing/2014/main" id="{B91146F3-7731-D146-9177-D471FE2F52AF}"/>
                </a:ext>
              </a:extLst>
            </p:cNvPr>
            <p:cNvSpPr txBox="1"/>
            <p:nvPr/>
          </p:nvSpPr>
          <p:spPr>
            <a:xfrm rot="21180000">
              <a:off x="2414206" y="4758709"/>
              <a:ext cx="86102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84" name="object 170">
              <a:extLst>
                <a:ext uri="{FF2B5EF4-FFF2-40B4-BE49-F238E27FC236}">
                  <a16:creationId xmlns:a16="http://schemas.microsoft.com/office/drawing/2014/main" id="{D26AB683-5A42-A349-A5AB-62DF155B3CB5}"/>
                </a:ext>
              </a:extLst>
            </p:cNvPr>
            <p:cNvSpPr txBox="1"/>
            <p:nvPr/>
          </p:nvSpPr>
          <p:spPr>
            <a:xfrm rot="21060000">
              <a:off x="2454784" y="4644735"/>
              <a:ext cx="801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y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85" name="object 171">
              <a:extLst>
                <a:ext uri="{FF2B5EF4-FFF2-40B4-BE49-F238E27FC236}">
                  <a16:creationId xmlns:a16="http://schemas.microsoft.com/office/drawing/2014/main" id="{4625F15C-22DA-F741-B6D6-6618FA47D3AD}"/>
                </a:ext>
              </a:extLst>
            </p:cNvPr>
            <p:cNvSpPr txBox="1"/>
            <p:nvPr/>
          </p:nvSpPr>
          <p:spPr>
            <a:xfrm rot="21060000">
              <a:off x="2453531" y="4752943"/>
              <a:ext cx="85501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86" name="object 172">
              <a:extLst>
                <a:ext uri="{FF2B5EF4-FFF2-40B4-BE49-F238E27FC236}">
                  <a16:creationId xmlns:a16="http://schemas.microsoft.com/office/drawing/2014/main" id="{2CC93566-970D-434E-950C-B5467CBE7176}"/>
                </a:ext>
              </a:extLst>
            </p:cNvPr>
            <p:cNvSpPr txBox="1"/>
            <p:nvPr/>
          </p:nvSpPr>
          <p:spPr>
            <a:xfrm rot="21000000">
              <a:off x="2490252" y="4746978"/>
              <a:ext cx="81964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87" name="object 173">
              <a:extLst>
                <a:ext uri="{FF2B5EF4-FFF2-40B4-BE49-F238E27FC236}">
                  <a16:creationId xmlns:a16="http://schemas.microsoft.com/office/drawing/2014/main" id="{10C0CE74-9339-294A-8257-01952D7EF9EA}"/>
                </a:ext>
              </a:extLst>
            </p:cNvPr>
            <p:cNvSpPr txBox="1"/>
            <p:nvPr/>
          </p:nvSpPr>
          <p:spPr>
            <a:xfrm rot="20880000">
              <a:off x="2531104" y="4629890"/>
              <a:ext cx="8012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88" name="object 174">
              <a:extLst>
                <a:ext uri="{FF2B5EF4-FFF2-40B4-BE49-F238E27FC236}">
                  <a16:creationId xmlns:a16="http://schemas.microsoft.com/office/drawing/2014/main" id="{F01A2BBC-3DD5-3B47-ABC0-5B4B581675BA}"/>
                </a:ext>
              </a:extLst>
            </p:cNvPr>
            <p:cNvSpPr txBox="1"/>
            <p:nvPr/>
          </p:nvSpPr>
          <p:spPr>
            <a:xfrm rot="20880000">
              <a:off x="2541104" y="4735737"/>
              <a:ext cx="92862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5">
                  <a:solidFill>
                    <a:srgbClr val="77787B"/>
                  </a:solidFill>
                  <a:latin typeface="StagSans-Book"/>
                  <a:cs typeface="StagSans-Book"/>
                </a:rPr>
                <a:t>w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89" name="object 175">
              <a:extLst>
                <a:ext uri="{FF2B5EF4-FFF2-40B4-BE49-F238E27FC236}">
                  <a16:creationId xmlns:a16="http://schemas.microsoft.com/office/drawing/2014/main" id="{8AF931AF-2FF9-FC4E-B965-9D4348BBBD96}"/>
                </a:ext>
              </a:extLst>
            </p:cNvPr>
            <p:cNvSpPr txBox="1"/>
            <p:nvPr/>
          </p:nvSpPr>
          <p:spPr>
            <a:xfrm rot="20820000">
              <a:off x="2565884" y="4622151"/>
              <a:ext cx="77568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s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90" name="object 176">
              <a:extLst>
                <a:ext uri="{FF2B5EF4-FFF2-40B4-BE49-F238E27FC236}">
                  <a16:creationId xmlns:a16="http://schemas.microsoft.com/office/drawing/2014/main" id="{393C5C81-9522-AC4C-AC14-0BF417913056}"/>
                </a:ext>
              </a:extLst>
            </p:cNvPr>
            <p:cNvSpPr txBox="1"/>
            <p:nvPr/>
          </p:nvSpPr>
          <p:spPr>
            <a:xfrm rot="20820000">
              <a:off x="2582674" y="4727928"/>
              <a:ext cx="77628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15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91" name="object 177">
              <a:extLst>
                <a:ext uri="{FF2B5EF4-FFF2-40B4-BE49-F238E27FC236}">
                  <a16:creationId xmlns:a16="http://schemas.microsoft.com/office/drawing/2014/main" id="{083C9B2B-FB28-1947-BDC4-035680F5B85E}"/>
                </a:ext>
              </a:extLst>
            </p:cNvPr>
            <p:cNvSpPr txBox="1"/>
            <p:nvPr/>
          </p:nvSpPr>
          <p:spPr>
            <a:xfrm rot="20760000">
              <a:off x="2598217" y="4613411"/>
              <a:ext cx="8200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p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92" name="object 178">
              <a:extLst>
                <a:ext uri="{FF2B5EF4-FFF2-40B4-BE49-F238E27FC236}">
                  <a16:creationId xmlns:a16="http://schemas.microsoft.com/office/drawing/2014/main" id="{16C5B9B0-9643-854B-A294-0B9AE96247B1}"/>
                </a:ext>
              </a:extLst>
            </p:cNvPr>
            <p:cNvSpPr txBox="1"/>
            <p:nvPr/>
          </p:nvSpPr>
          <p:spPr>
            <a:xfrm rot="20760000">
              <a:off x="2601819" y="4723012"/>
              <a:ext cx="79324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0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93" name="object 179">
              <a:extLst>
                <a:ext uri="{FF2B5EF4-FFF2-40B4-BE49-F238E27FC236}">
                  <a16:creationId xmlns:a16="http://schemas.microsoft.com/office/drawing/2014/main" id="{01975A8F-5A61-954C-B533-79766C453EAE}"/>
                </a:ext>
              </a:extLst>
            </p:cNvPr>
            <p:cNvSpPr txBox="1"/>
            <p:nvPr/>
          </p:nvSpPr>
          <p:spPr>
            <a:xfrm rot="20700000">
              <a:off x="2628892" y="4714999"/>
              <a:ext cx="85800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h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94" name="object 180">
              <a:extLst>
                <a:ext uri="{FF2B5EF4-FFF2-40B4-BE49-F238E27FC236}">
                  <a16:creationId xmlns:a16="http://schemas.microsoft.com/office/drawing/2014/main" id="{DC3199A9-FB95-FD4C-A8F3-8779F52BABCE}"/>
                </a:ext>
              </a:extLst>
            </p:cNvPr>
            <p:cNvSpPr txBox="1"/>
            <p:nvPr/>
          </p:nvSpPr>
          <p:spPr>
            <a:xfrm rot="20580000">
              <a:off x="2674352" y="4591038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95" name="object 181">
              <a:extLst>
                <a:ext uri="{FF2B5EF4-FFF2-40B4-BE49-F238E27FC236}">
                  <a16:creationId xmlns:a16="http://schemas.microsoft.com/office/drawing/2014/main" id="{7C6AEE9B-E207-3A4C-A0F6-2ACADB25C2DF}"/>
                </a:ext>
              </a:extLst>
            </p:cNvPr>
            <p:cNvSpPr txBox="1"/>
            <p:nvPr/>
          </p:nvSpPr>
          <p:spPr>
            <a:xfrm rot="20580000">
              <a:off x="2681774" y="4699475"/>
              <a:ext cx="85800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96" name="object 182">
              <a:extLst>
                <a:ext uri="{FF2B5EF4-FFF2-40B4-BE49-F238E27FC236}">
                  <a16:creationId xmlns:a16="http://schemas.microsoft.com/office/drawing/2014/main" id="{A4333BF6-1AFD-0040-9CE6-8F33DF686CC0}"/>
                </a:ext>
              </a:extLst>
            </p:cNvPr>
            <p:cNvSpPr txBox="1"/>
            <p:nvPr/>
          </p:nvSpPr>
          <p:spPr>
            <a:xfrm rot="20520000">
              <a:off x="2719595" y="4687111"/>
              <a:ext cx="86409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p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97" name="object 183">
              <a:extLst>
                <a:ext uri="{FF2B5EF4-FFF2-40B4-BE49-F238E27FC236}">
                  <a16:creationId xmlns:a16="http://schemas.microsoft.com/office/drawing/2014/main" id="{A371BE50-4752-F846-A4D3-02F0B9505A2A}"/>
                </a:ext>
              </a:extLst>
            </p:cNvPr>
            <p:cNvSpPr txBox="1"/>
            <p:nvPr/>
          </p:nvSpPr>
          <p:spPr>
            <a:xfrm rot="20460000">
              <a:off x="2711974" y="4578311"/>
              <a:ext cx="81680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d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198" name="object 184">
              <a:extLst>
                <a:ext uri="{FF2B5EF4-FFF2-40B4-BE49-F238E27FC236}">
                  <a16:creationId xmlns:a16="http://schemas.microsoft.com/office/drawing/2014/main" id="{7B20F854-E65A-2946-829F-817FAC76BDD6}"/>
                </a:ext>
              </a:extLst>
            </p:cNvPr>
            <p:cNvSpPr txBox="1"/>
            <p:nvPr/>
          </p:nvSpPr>
          <p:spPr>
            <a:xfrm rot="20460000">
              <a:off x="2752823" y="4676599"/>
              <a:ext cx="79719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0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199" name="object 185">
              <a:extLst>
                <a:ext uri="{FF2B5EF4-FFF2-40B4-BE49-F238E27FC236}">
                  <a16:creationId xmlns:a16="http://schemas.microsoft.com/office/drawing/2014/main" id="{FE0999A6-C1C7-394A-8EFF-B0EE7971D5C4}"/>
                </a:ext>
              </a:extLst>
            </p:cNvPr>
            <p:cNvSpPr txBox="1"/>
            <p:nvPr/>
          </p:nvSpPr>
          <p:spPr>
            <a:xfrm rot="20400000">
              <a:off x="2769581" y="4660465"/>
              <a:ext cx="77911" cy="780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15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00" name="object 186">
              <a:extLst>
                <a:ext uri="{FF2B5EF4-FFF2-40B4-BE49-F238E27FC236}">
                  <a16:creationId xmlns:a16="http://schemas.microsoft.com/office/drawing/2014/main" id="{D5B5ADE3-937D-A84D-B1BE-ACE0D8B94D65}"/>
                </a:ext>
              </a:extLst>
            </p:cNvPr>
            <p:cNvSpPr txBox="1"/>
            <p:nvPr/>
          </p:nvSpPr>
          <p:spPr>
            <a:xfrm rot="20280000">
              <a:off x="2788214" y="4550039"/>
              <a:ext cx="74709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t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01" name="object 187">
              <a:extLst>
                <a:ext uri="{FF2B5EF4-FFF2-40B4-BE49-F238E27FC236}">
                  <a16:creationId xmlns:a16="http://schemas.microsoft.com/office/drawing/2014/main" id="{7CEB1041-A922-AB4D-A49C-F09A1034FE73}"/>
                </a:ext>
              </a:extLst>
            </p:cNvPr>
            <p:cNvSpPr txBox="1"/>
            <p:nvPr/>
          </p:nvSpPr>
          <p:spPr>
            <a:xfrm rot="20280000">
              <a:off x="2798654" y="4655433"/>
              <a:ext cx="97488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40">
                  <a:solidFill>
                    <a:srgbClr val="77787B"/>
                  </a:solidFill>
                  <a:latin typeface="StagSans-Book"/>
                  <a:cs typeface="StagSans-Book"/>
                </a:rPr>
                <a:t>m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02" name="object 188">
              <a:extLst>
                <a:ext uri="{FF2B5EF4-FFF2-40B4-BE49-F238E27FC236}">
                  <a16:creationId xmlns:a16="http://schemas.microsoft.com/office/drawing/2014/main" id="{4EC92A9D-58C0-E148-83B3-4F8E479A9AA5}"/>
                </a:ext>
              </a:extLst>
            </p:cNvPr>
            <p:cNvSpPr txBox="1"/>
            <p:nvPr/>
          </p:nvSpPr>
          <p:spPr>
            <a:xfrm rot="20160000">
              <a:off x="2813257" y="4537588"/>
              <a:ext cx="81361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o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03" name="object 189">
              <a:extLst>
                <a:ext uri="{FF2B5EF4-FFF2-40B4-BE49-F238E27FC236}">
                  <a16:creationId xmlns:a16="http://schemas.microsoft.com/office/drawing/2014/main" id="{1825637D-B853-7041-8CDC-EB905E9E741A}"/>
                </a:ext>
              </a:extLst>
            </p:cNvPr>
            <p:cNvSpPr txBox="1"/>
            <p:nvPr/>
          </p:nvSpPr>
          <p:spPr>
            <a:xfrm rot="20160000">
              <a:off x="2849318" y="4636564"/>
              <a:ext cx="84062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a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04" name="object 190">
              <a:extLst>
                <a:ext uri="{FF2B5EF4-FFF2-40B4-BE49-F238E27FC236}">
                  <a16:creationId xmlns:a16="http://schemas.microsoft.com/office/drawing/2014/main" id="{C82BB43B-3B40-3347-9A1C-6723EECF39A4}"/>
                </a:ext>
              </a:extLst>
            </p:cNvPr>
            <p:cNvSpPr txBox="1"/>
            <p:nvPr/>
          </p:nvSpPr>
          <p:spPr>
            <a:xfrm rot="20100000">
              <a:off x="2876808" y="4625450"/>
              <a:ext cx="77628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15">
                  <a:solidFill>
                    <a:srgbClr val="77787B"/>
                  </a:solidFill>
                  <a:latin typeface="StagSans-Book"/>
                  <a:cs typeface="StagSans-Book"/>
                </a:rPr>
                <a:t>l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05" name="object 191">
              <a:extLst>
                <a:ext uri="{FF2B5EF4-FFF2-40B4-BE49-F238E27FC236}">
                  <a16:creationId xmlns:a16="http://schemas.microsoft.com/office/drawing/2014/main" id="{95E4F0F6-3A9A-8845-98C5-138BBDFE686F}"/>
                </a:ext>
              </a:extLst>
            </p:cNvPr>
            <p:cNvSpPr txBox="1"/>
            <p:nvPr/>
          </p:nvSpPr>
          <p:spPr>
            <a:xfrm rot="19980000">
              <a:off x="2862883" y="4514331"/>
              <a:ext cx="78663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c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06" name="object 192">
              <a:extLst>
                <a:ext uri="{FF2B5EF4-FFF2-40B4-BE49-F238E27FC236}">
                  <a16:creationId xmlns:a16="http://schemas.microsoft.com/office/drawing/2014/main" id="{1DD644CD-2BD7-7944-876F-231E9AB1D92D}"/>
                </a:ext>
              </a:extLst>
            </p:cNvPr>
            <p:cNvSpPr txBox="1"/>
            <p:nvPr/>
          </p:nvSpPr>
          <p:spPr>
            <a:xfrm rot="19980000">
              <a:off x="2911228" y="4606792"/>
              <a:ext cx="84342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07" name="object 193">
              <a:extLst>
                <a:ext uri="{FF2B5EF4-FFF2-40B4-BE49-F238E27FC236}">
                  <a16:creationId xmlns:a16="http://schemas.microsoft.com/office/drawing/2014/main" id="{35B11E10-5296-434D-9C97-F9223E468C24}"/>
                </a:ext>
              </a:extLst>
            </p:cNvPr>
            <p:cNvSpPr txBox="1"/>
            <p:nvPr/>
          </p:nvSpPr>
          <p:spPr>
            <a:xfrm rot="19920000">
              <a:off x="2944641" y="4588507"/>
              <a:ext cx="86102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08" name="object 194">
              <a:extLst>
                <a:ext uri="{FF2B5EF4-FFF2-40B4-BE49-F238E27FC236}">
                  <a16:creationId xmlns:a16="http://schemas.microsoft.com/office/drawing/2014/main" id="{C88095CC-B3CF-4249-9D80-4544866D4EAF}"/>
                </a:ext>
              </a:extLst>
            </p:cNvPr>
            <p:cNvSpPr txBox="1"/>
            <p:nvPr/>
          </p:nvSpPr>
          <p:spPr>
            <a:xfrm rot="19800000">
              <a:off x="2979583" y="4568907"/>
              <a:ext cx="84914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09" name="object 195">
              <a:extLst>
                <a:ext uri="{FF2B5EF4-FFF2-40B4-BE49-F238E27FC236}">
                  <a16:creationId xmlns:a16="http://schemas.microsoft.com/office/drawing/2014/main" id="{58BB65D3-ED84-194E-A6BF-155B1DA2ABB9}"/>
                </a:ext>
              </a:extLst>
            </p:cNvPr>
            <p:cNvSpPr txBox="1"/>
            <p:nvPr/>
          </p:nvSpPr>
          <p:spPr>
            <a:xfrm rot="19680000">
              <a:off x="3009354" y="4551881"/>
              <a:ext cx="80346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0">
                  <a:solidFill>
                    <a:srgbClr val="77787B"/>
                  </a:solidFill>
                  <a:latin typeface="StagSans-Book"/>
                  <a:cs typeface="StagSans-Book"/>
                </a:rPr>
                <a:t>r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10" name="object 196">
              <a:extLst>
                <a:ext uri="{FF2B5EF4-FFF2-40B4-BE49-F238E27FC236}">
                  <a16:creationId xmlns:a16="http://schemas.microsoft.com/office/drawing/2014/main" id="{EAD65757-BB38-914A-91F2-C9FCB2683013}"/>
                </a:ext>
              </a:extLst>
            </p:cNvPr>
            <p:cNvSpPr txBox="1"/>
            <p:nvPr/>
          </p:nvSpPr>
          <p:spPr>
            <a:xfrm rot="19560000">
              <a:off x="2961338" y="4455544"/>
              <a:ext cx="81046" cy="70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55"/>
                </a:lnSpc>
              </a:pPr>
              <a:r>
                <a:rPr sz="550">
                  <a:solidFill>
                    <a:srgbClr val="77787B"/>
                  </a:solidFill>
                  <a:latin typeface="StagSans-Book"/>
                  <a:cs typeface="StagSans-Book"/>
                </a:rPr>
                <a:t>n</a:t>
              </a:r>
              <a:endParaRPr sz="550">
                <a:latin typeface="StagSans-Book"/>
                <a:cs typeface="StagSans-Book"/>
              </a:endParaRPr>
            </a:p>
          </p:txBody>
        </p:sp>
        <p:sp>
          <p:nvSpPr>
            <p:cNvPr id="211" name="object 197">
              <a:extLst>
                <a:ext uri="{FF2B5EF4-FFF2-40B4-BE49-F238E27FC236}">
                  <a16:creationId xmlns:a16="http://schemas.microsoft.com/office/drawing/2014/main" id="{9C6E0A32-CA24-774E-B8F8-0812C59AC561}"/>
                </a:ext>
              </a:extLst>
            </p:cNvPr>
            <p:cNvSpPr txBox="1"/>
            <p:nvPr/>
          </p:nvSpPr>
          <p:spPr>
            <a:xfrm rot="19560000">
              <a:off x="3034005" y="4533812"/>
              <a:ext cx="85800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g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12" name="object 198">
              <a:extLst>
                <a:ext uri="{FF2B5EF4-FFF2-40B4-BE49-F238E27FC236}">
                  <a16:creationId xmlns:a16="http://schemas.microsoft.com/office/drawing/2014/main" id="{D82411A0-43DA-F848-8425-C3A6298C9A2F}"/>
                </a:ext>
              </a:extLst>
            </p:cNvPr>
            <p:cNvSpPr txBox="1"/>
            <p:nvPr/>
          </p:nvSpPr>
          <p:spPr>
            <a:xfrm rot="19440000">
              <a:off x="3066857" y="4510989"/>
              <a:ext cx="84626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y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13" name="object 199">
              <a:extLst>
                <a:ext uri="{FF2B5EF4-FFF2-40B4-BE49-F238E27FC236}">
                  <a16:creationId xmlns:a16="http://schemas.microsoft.com/office/drawing/2014/main" id="{192937A7-7DAF-1748-B8FB-0F0A6742DE55}"/>
                </a:ext>
              </a:extLst>
            </p:cNvPr>
            <p:cNvSpPr txBox="1"/>
            <p:nvPr/>
          </p:nvSpPr>
          <p:spPr>
            <a:xfrm rot="19200000">
              <a:off x="3109981" y="4476515"/>
              <a:ext cx="85800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30">
                  <a:solidFill>
                    <a:srgbClr val="77787B"/>
                  </a:solidFill>
                  <a:latin typeface="StagSans-Book"/>
                  <a:cs typeface="StagSans-Book"/>
                </a:rPr>
                <a:t>d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14" name="object 200">
              <a:extLst>
                <a:ext uri="{FF2B5EF4-FFF2-40B4-BE49-F238E27FC236}">
                  <a16:creationId xmlns:a16="http://schemas.microsoft.com/office/drawing/2014/main" id="{9224ACF4-3471-6A41-ACFE-9C3BB35D84C9}"/>
                </a:ext>
              </a:extLst>
            </p:cNvPr>
            <p:cNvSpPr txBox="1"/>
            <p:nvPr/>
          </p:nvSpPr>
          <p:spPr>
            <a:xfrm rot="19080000">
              <a:off x="3140187" y="4450324"/>
              <a:ext cx="84914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15" name="object 201">
              <a:extLst>
                <a:ext uri="{FF2B5EF4-FFF2-40B4-BE49-F238E27FC236}">
                  <a16:creationId xmlns:a16="http://schemas.microsoft.com/office/drawing/2014/main" id="{E1742F2A-1E95-6142-8C60-7F28B08A06EF}"/>
                </a:ext>
              </a:extLst>
            </p:cNvPr>
            <p:cNvSpPr txBox="1"/>
            <p:nvPr/>
          </p:nvSpPr>
          <p:spPr>
            <a:xfrm rot="18960000">
              <a:off x="3163562" y="4431115"/>
              <a:ext cx="77776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15">
                  <a:solidFill>
                    <a:srgbClr val="77787B"/>
                  </a:solidFill>
                  <a:latin typeface="StagSans-Book"/>
                  <a:cs typeface="StagSans-Book"/>
                </a:rPr>
                <a:t>l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16" name="object 202">
              <a:extLst>
                <a:ext uri="{FF2B5EF4-FFF2-40B4-BE49-F238E27FC236}">
                  <a16:creationId xmlns:a16="http://schemas.microsoft.com/office/drawing/2014/main" id="{5936378B-17B6-8848-A5B4-FB9F3FE836CA}"/>
                </a:ext>
              </a:extLst>
            </p:cNvPr>
            <p:cNvSpPr txBox="1"/>
            <p:nvPr/>
          </p:nvSpPr>
          <p:spPr>
            <a:xfrm rot="18840000">
              <a:off x="3176164" y="4418367"/>
              <a:ext cx="77628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15">
                  <a:solidFill>
                    <a:srgbClr val="77787B"/>
                  </a:solidFill>
                  <a:latin typeface="StagSans-Book"/>
                  <a:cs typeface="StagSans-Book"/>
                </a:rPr>
                <a:t>i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17" name="object 203">
              <a:extLst>
                <a:ext uri="{FF2B5EF4-FFF2-40B4-BE49-F238E27FC236}">
                  <a16:creationId xmlns:a16="http://schemas.microsoft.com/office/drawing/2014/main" id="{F2AA1AB9-12C5-C046-B1BE-ADA49E6AB7B0}"/>
                </a:ext>
              </a:extLst>
            </p:cNvPr>
            <p:cNvSpPr txBox="1"/>
            <p:nvPr/>
          </p:nvSpPr>
          <p:spPr>
            <a:xfrm rot="18720000">
              <a:off x="3191137" y="4398085"/>
              <a:ext cx="84914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v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18" name="object 204">
              <a:extLst>
                <a:ext uri="{FF2B5EF4-FFF2-40B4-BE49-F238E27FC236}">
                  <a16:creationId xmlns:a16="http://schemas.microsoft.com/office/drawing/2014/main" id="{EB5B4500-6125-D045-AD47-68B746F160A2}"/>
                </a:ext>
              </a:extLst>
            </p:cNvPr>
            <p:cNvSpPr txBox="1"/>
            <p:nvPr/>
          </p:nvSpPr>
          <p:spPr>
            <a:xfrm rot="18480000">
              <a:off x="3215026" y="4369342"/>
              <a:ext cx="84342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e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19" name="object 205">
              <a:extLst>
                <a:ext uri="{FF2B5EF4-FFF2-40B4-BE49-F238E27FC236}">
                  <a16:creationId xmlns:a16="http://schemas.microsoft.com/office/drawing/2014/main" id="{D4C0FE40-E49C-AF4B-A470-667CD664EFDE}"/>
                </a:ext>
              </a:extLst>
            </p:cNvPr>
            <p:cNvSpPr txBox="1"/>
            <p:nvPr/>
          </p:nvSpPr>
          <p:spPr>
            <a:xfrm rot="18300000">
              <a:off x="3236314" y="4342895"/>
              <a:ext cx="80346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0">
                  <a:solidFill>
                    <a:srgbClr val="77787B"/>
                  </a:solidFill>
                  <a:latin typeface="StagSans-Book"/>
                  <a:cs typeface="StagSans-Book"/>
                </a:rPr>
                <a:t>r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20" name="object 206">
              <a:extLst>
                <a:ext uri="{FF2B5EF4-FFF2-40B4-BE49-F238E27FC236}">
                  <a16:creationId xmlns:a16="http://schemas.microsoft.com/office/drawing/2014/main" id="{7D550E85-07AE-D141-B6F0-EBD9CB266D7C}"/>
                </a:ext>
              </a:extLst>
            </p:cNvPr>
            <p:cNvSpPr txBox="1"/>
            <p:nvPr/>
          </p:nvSpPr>
          <p:spPr>
            <a:xfrm rot="18060000">
              <a:off x="3252399" y="4314618"/>
              <a:ext cx="84626" cy="76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90"/>
                </a:lnSpc>
              </a:pPr>
              <a:r>
                <a:rPr sz="600" spc="-25">
                  <a:solidFill>
                    <a:srgbClr val="77787B"/>
                  </a:solidFill>
                  <a:latin typeface="StagSans-Book"/>
                  <a:cs typeface="StagSans-Book"/>
                </a:rPr>
                <a:t>y</a:t>
              </a:r>
              <a:endParaRPr sz="600">
                <a:latin typeface="StagSans-Book"/>
                <a:cs typeface="StagSans-Book"/>
              </a:endParaRPr>
            </a:p>
          </p:txBody>
        </p:sp>
        <p:sp>
          <p:nvSpPr>
            <p:cNvPr id="221" name="object 214">
              <a:extLst>
                <a:ext uri="{FF2B5EF4-FFF2-40B4-BE49-F238E27FC236}">
                  <a16:creationId xmlns:a16="http://schemas.microsoft.com/office/drawing/2014/main" id="{285CFD3D-87AC-D240-9334-B8EACE668779}"/>
                </a:ext>
              </a:extLst>
            </p:cNvPr>
            <p:cNvSpPr txBox="1"/>
            <p:nvPr/>
          </p:nvSpPr>
          <p:spPr>
            <a:xfrm>
              <a:off x="1649602" y="4973468"/>
              <a:ext cx="3330575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</a:pPr>
              <a:endParaRPr sz="1100">
                <a:latin typeface="StagSans-Medium"/>
                <a:cs typeface="StagSans-Medium"/>
              </a:endParaRPr>
            </a:p>
          </p:txBody>
        </p:sp>
      </p:grpSp>
      <p:sp>
        <p:nvSpPr>
          <p:cNvPr id="226" name="object 17">
            <a:extLst>
              <a:ext uri="{FF2B5EF4-FFF2-40B4-BE49-F238E27FC236}">
                <a16:creationId xmlns:a16="http://schemas.microsoft.com/office/drawing/2014/main" id="{8EB4DFD1-4D93-664D-9191-C5B5E2E7C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2957" y="4314402"/>
            <a:ext cx="1265018" cy="38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09550" indent="-198438">
              <a:tabLst>
                <a:tab pos="2111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111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111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111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111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89150" indent="19685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2111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46350" indent="19685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2111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03550" indent="19685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2111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60750" indent="19685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2111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1112" indent="0">
              <a:lnSpc>
                <a:spcPct val="107000"/>
              </a:lnSpc>
              <a:buClr>
                <a:srgbClr val="414042"/>
              </a:buClr>
            </a:pPr>
            <a:r>
              <a:rPr lang="it-IT" altLang="it-IT" sz="1200" dirty="0">
                <a:latin typeface="+mn-lt"/>
                <a:ea typeface="Stag Sans Light"/>
                <a:cs typeface="Helvetica" panose="020B0604020202020204" pitchFamily="34" charset="0"/>
              </a:rPr>
              <a:t>Trasduttore integrato</a:t>
            </a:r>
            <a:r>
              <a:rPr lang="it-IT" altLang="it-IT" sz="1200" baseline="31250" dirty="0">
                <a:latin typeface="+mn-lt"/>
                <a:ea typeface="Stag Sans Light"/>
                <a:cs typeface="Helvetica" panose="020B0604020202020204" pitchFamily="34" charset="0"/>
              </a:rPr>
              <a:t> 24§</a:t>
            </a:r>
            <a:endParaRPr lang="it-IT" altLang="it-IT" sz="1200" dirty="0">
              <a:latin typeface="+mn-lt"/>
              <a:ea typeface="Stag Sans Light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349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7C51-32CC-7C47-A7CA-0BC593295928}"/>
              </a:ext>
            </a:extLst>
          </p:cNvPr>
          <p:cNvSpPr txBox="1">
            <a:spLocks/>
          </p:cNvSpPr>
          <p:nvPr/>
        </p:nvSpPr>
        <p:spPr>
          <a:xfrm>
            <a:off x="3874935" y="-26567"/>
            <a:ext cx="4442129" cy="725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505050"/>
                </a:solidFill>
              </a:defRPr>
            </a:pPr>
            <a:r>
              <a:rPr lang="it-IT" sz="4400" dirty="0">
                <a:solidFill>
                  <a:srgbClr val="505050"/>
                </a:solidFill>
              </a:rPr>
              <a:t>Ultime versioni…</a:t>
            </a: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8DF6935B-E95D-E349-A867-7F2EA10F0DCC}"/>
              </a:ext>
            </a:extLst>
          </p:cNvPr>
          <p:cNvSpPr txBox="1"/>
          <p:nvPr/>
        </p:nvSpPr>
        <p:spPr>
          <a:xfrm>
            <a:off x="0" y="2333977"/>
            <a:ext cx="5811177" cy="2298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1600" dirty="0"/>
          </a:p>
          <a:p>
            <a:pPr marL="285750" marR="2460" indent="-285750">
              <a:buFont typeface="Wingdings" panose="05000000000000000000" pitchFamily="2" charset="2"/>
              <a:buChar char="ü"/>
            </a:pPr>
            <a:r>
              <a:rPr lang="it-IT" sz="1600" i="1" dirty="0">
                <a:solidFill>
                  <a:srgbClr val="3F4144"/>
                </a:solidFill>
              </a:rPr>
              <a:t>Algoritmo in tre fasi per una migliore coagulazione e dissezione emostatica dei vasi fino a 7 mm di diametro</a:t>
            </a:r>
          </a:p>
          <a:p>
            <a:pPr marL="285750" marR="2460" indent="-285750">
              <a:buFont typeface="Wingdings" panose="05000000000000000000" pitchFamily="2" charset="2"/>
              <a:buChar char="ü"/>
            </a:pPr>
            <a:endParaRPr lang="it-IT" sz="1600" i="1" dirty="0">
              <a:solidFill>
                <a:srgbClr val="3F4144"/>
              </a:solidFill>
            </a:endParaRPr>
          </a:p>
          <a:p>
            <a:pPr marL="285750" marR="2460" indent="-285750">
              <a:buFont typeface="Wingdings" panose="05000000000000000000" pitchFamily="2" charset="2"/>
              <a:buChar char="ü"/>
            </a:pPr>
            <a:r>
              <a:rPr lang="it-IT" sz="1600" i="1" dirty="0">
                <a:solidFill>
                  <a:srgbClr val="3F4144"/>
                </a:solidFill>
              </a:rPr>
              <a:t>Dissezione più precisa grazie alla nuova lama ricurva</a:t>
            </a:r>
          </a:p>
          <a:p>
            <a:pPr marL="285750" marR="2460" indent="-285750">
              <a:buFont typeface="Wingdings" panose="05000000000000000000" pitchFamily="2" charset="2"/>
              <a:buChar char="ü"/>
            </a:pPr>
            <a:endParaRPr lang="it-IT" sz="1600" baseline="30000" dirty="0">
              <a:solidFill>
                <a:srgbClr val="3F4144"/>
              </a:solidFill>
            </a:endParaRPr>
          </a:p>
          <a:p>
            <a:pPr marR="2460"/>
            <a:endParaRPr lang="it-IT" sz="1600" baseline="30000" dirty="0">
              <a:solidFill>
                <a:srgbClr val="3F4144"/>
              </a:solidFill>
            </a:endParaRPr>
          </a:p>
          <a:p>
            <a:pPr marL="285750" marR="2460" indent="-285750">
              <a:buFont typeface="Wingdings" panose="05000000000000000000" pitchFamily="2" charset="2"/>
              <a:buChar char="ü"/>
            </a:pPr>
            <a:r>
              <a:rPr lang="it-IT" sz="1600" i="1" dirty="0">
                <a:solidFill>
                  <a:srgbClr val="3F4144"/>
                </a:solidFill>
              </a:rPr>
              <a:t>Libertà di movimento grazie al sistema </a:t>
            </a:r>
            <a:r>
              <a:rPr lang="it-IT" sz="1600" i="1" dirty="0" err="1">
                <a:solidFill>
                  <a:srgbClr val="3F4144"/>
                </a:solidFill>
              </a:rPr>
              <a:t>cord-less</a:t>
            </a:r>
            <a:endParaRPr lang="it-IT" sz="1600" i="1" baseline="30000" dirty="0">
              <a:solidFill>
                <a:srgbClr val="3F4144"/>
              </a:solidFill>
            </a:endParaRPr>
          </a:p>
          <a:p>
            <a:pPr marL="285750" marR="2460" indent="-285750">
              <a:buFont typeface="Wingdings" panose="05000000000000000000" pitchFamily="2" charset="2"/>
              <a:buChar char="ü"/>
            </a:pPr>
            <a:endParaRPr lang="it-IT" baseline="30000" dirty="0">
              <a:solidFill>
                <a:srgbClr val="3F4144"/>
              </a:solidFill>
              <a:latin typeface="Stag Sans Book"/>
            </a:endParaRPr>
          </a:p>
          <a:p>
            <a:endParaRPr lang="it-IT" sz="1400" dirty="0">
              <a:latin typeface="Stag Sans Book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843C02A-0B4C-E848-BA42-A80CE6D5FB42}"/>
              </a:ext>
            </a:extLst>
          </p:cNvPr>
          <p:cNvSpPr txBox="1"/>
          <p:nvPr/>
        </p:nvSpPr>
        <p:spPr>
          <a:xfrm>
            <a:off x="350540" y="979360"/>
            <a:ext cx="19460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Sonicision</a:t>
            </a:r>
            <a:r>
              <a:rPr lang="en-US" sz="2400" baseline="30000" dirty="0"/>
              <a:t>™ </a:t>
            </a:r>
            <a:r>
              <a:rPr lang="en-US" sz="2400" dirty="0"/>
              <a:t>7</a:t>
            </a:r>
            <a:r>
              <a:rPr lang="en-US" sz="2400" baseline="30000" dirty="0"/>
              <a:t> </a:t>
            </a:r>
            <a:r>
              <a:rPr lang="en-US" sz="2400" dirty="0"/>
              <a:t>curved jaw</a:t>
            </a:r>
            <a:endParaRPr lang="it-IT" sz="2400" dirty="0"/>
          </a:p>
        </p:txBody>
      </p:sp>
      <p:pic>
        <p:nvPicPr>
          <p:cNvPr id="227" name="Graphic 8">
            <a:extLst>
              <a:ext uri="{FF2B5EF4-FFF2-40B4-BE49-F238E27FC236}">
                <a16:creationId xmlns:a16="http://schemas.microsoft.com/office/drawing/2014/main" id="{C638322B-CD43-FA4A-AA92-232C307DE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8966" y="1037364"/>
            <a:ext cx="2581274" cy="680430"/>
          </a:xfrm>
          <a:prstGeom prst="rect">
            <a:avLst/>
          </a:prstGeom>
        </p:spPr>
      </p:pic>
      <p:pic>
        <p:nvPicPr>
          <p:cNvPr id="228" name="Picture 13" descr="A picture containing appliance, dryer, dark&#10;&#10;Description automatically generated">
            <a:extLst>
              <a:ext uri="{FF2B5EF4-FFF2-40B4-BE49-F238E27FC236}">
                <a16:creationId xmlns:a16="http://schemas.microsoft.com/office/drawing/2014/main" id="{9633728D-7E39-EA45-9ED9-3B7A79946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208">
            <a:off x="5234651" y="309882"/>
            <a:ext cx="7173241" cy="5598882"/>
          </a:xfrm>
          <a:prstGeom prst="rect">
            <a:avLst/>
          </a:prstGeom>
        </p:spPr>
      </p:pic>
      <p:pic>
        <p:nvPicPr>
          <p:cNvPr id="229" name="Picture 9">
            <a:extLst>
              <a:ext uri="{FF2B5EF4-FFF2-40B4-BE49-F238E27FC236}">
                <a16:creationId xmlns:a16="http://schemas.microsoft.com/office/drawing/2014/main" id="{66E37C5D-5F10-AA41-8261-FCEF0100B2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444"/>
          <a:stretch/>
        </p:blipFill>
        <p:spPr>
          <a:xfrm>
            <a:off x="-281775" y="4074712"/>
            <a:ext cx="5156815" cy="171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55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7C51-32CC-7C47-A7CA-0BC593295928}"/>
              </a:ext>
            </a:extLst>
          </p:cNvPr>
          <p:cNvSpPr txBox="1">
            <a:spLocks/>
          </p:cNvSpPr>
          <p:nvPr/>
        </p:nvSpPr>
        <p:spPr>
          <a:xfrm>
            <a:off x="1226462" y="0"/>
            <a:ext cx="9739075" cy="7390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505050"/>
                </a:solidFill>
              </a:defRPr>
            </a:pPr>
            <a:r>
              <a:rPr lang="it-IT" sz="4400" dirty="0">
                <a:solidFill>
                  <a:srgbClr val="505050"/>
                </a:solidFill>
              </a:rPr>
              <a:t>Razionale nell’uso dei dispositivi a energia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CE35AE-A290-9144-8D16-A9C79DF1FDDF}"/>
              </a:ext>
            </a:extLst>
          </p:cNvPr>
          <p:cNvSpPr txBox="1"/>
          <p:nvPr/>
        </p:nvSpPr>
        <p:spPr>
          <a:xfrm>
            <a:off x="506124" y="5397817"/>
            <a:ext cx="11179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</a:rPr>
              <a:t>«Non sono state rilevate differenze significative nell’entità delle perdite ematiche, nel tasso di trasfusioni postoperatorie, nell’incidenza di fistole con i diversi dispositivi energetici (p&gt; 0.05)». 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ADB40D-68D1-D040-ADD4-4ABD1BC1A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492" y="649599"/>
            <a:ext cx="7591011" cy="23407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A2CE5DE-8194-FA4B-B9BD-D265F2C5E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47" y="2911567"/>
            <a:ext cx="8203648" cy="242503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5B3F0CE-C8F9-3D49-8B5B-CC7C64FFE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8260" y="1689101"/>
            <a:ext cx="2042133" cy="130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09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7C51-32CC-7C47-A7CA-0BC593295928}"/>
              </a:ext>
            </a:extLst>
          </p:cNvPr>
          <p:cNvSpPr txBox="1">
            <a:spLocks/>
          </p:cNvSpPr>
          <p:nvPr/>
        </p:nvSpPr>
        <p:spPr>
          <a:xfrm>
            <a:off x="659294" y="22903"/>
            <a:ext cx="10873409" cy="9309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505050"/>
                </a:solidFill>
              </a:defRPr>
            </a:pPr>
            <a:r>
              <a:rPr lang="it-IT" dirty="0">
                <a:solidFill>
                  <a:srgbClr val="505050"/>
                </a:solidFill>
              </a:rPr>
              <a:t>Razionale nell’uso dei dispositivi a energia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CE35AE-A290-9144-8D16-A9C79DF1FDDF}"/>
              </a:ext>
            </a:extLst>
          </p:cNvPr>
          <p:cNvSpPr txBox="1"/>
          <p:nvPr/>
        </p:nvSpPr>
        <p:spPr>
          <a:xfrm>
            <a:off x="659294" y="5425502"/>
            <a:ext cx="11055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</a:rPr>
              <a:t>«…confrontando l’utilizzo di </a:t>
            </a:r>
            <a:r>
              <a:rPr lang="it-IT" sz="1800" dirty="0" err="1">
                <a:effectLst/>
              </a:rPr>
              <a:t>Harmonic</a:t>
            </a:r>
            <a:r>
              <a:rPr lang="it-IT" sz="1800" dirty="0">
                <a:effectLst/>
              </a:rPr>
              <a:t>® o </a:t>
            </a:r>
            <a:r>
              <a:rPr lang="it-IT" sz="1800" dirty="0" err="1">
                <a:effectLst/>
              </a:rPr>
              <a:t>LigaSure</a:t>
            </a:r>
            <a:r>
              <a:rPr lang="it-IT" sz="1800" baseline="30000" dirty="0" err="1">
                <a:effectLst/>
              </a:rPr>
              <a:t>TM</a:t>
            </a:r>
            <a:r>
              <a:rPr lang="it-IT" sz="1800" dirty="0">
                <a:effectLst/>
              </a:rPr>
              <a:t> non si è evidenziato un chiaro vantaggio a favore di uno dei due dispositivi».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9B9B76-77B9-BA4C-BE4A-88D3FE4DC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409"/>
          <a:stretch/>
        </p:blipFill>
        <p:spPr>
          <a:xfrm>
            <a:off x="326057" y="3290985"/>
            <a:ext cx="5769941" cy="124792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AACECFF-05D5-1641-B433-4309E0E482B1}"/>
              </a:ext>
            </a:extLst>
          </p:cNvPr>
          <p:cNvSpPr txBox="1"/>
          <p:nvPr/>
        </p:nvSpPr>
        <p:spPr>
          <a:xfrm>
            <a:off x="536263" y="801073"/>
            <a:ext cx="11119470" cy="1731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 err="1">
                <a:effectLst/>
                <a:latin typeface="MinionPro"/>
              </a:rPr>
              <a:t>Hindawi</a:t>
            </a:r>
            <a:r>
              <a:rPr lang="it-IT" sz="1050" dirty="0">
                <a:latin typeface="MinionPro"/>
              </a:rPr>
              <a:t> </a:t>
            </a:r>
            <a:r>
              <a:rPr lang="it-IT" sz="1050" dirty="0">
                <a:effectLst/>
                <a:latin typeface="MinionPro"/>
              </a:rPr>
              <a:t>Journal of </a:t>
            </a:r>
            <a:r>
              <a:rPr lang="it-IT" sz="1050" dirty="0" err="1">
                <a:effectLst/>
                <a:latin typeface="MinionPro"/>
              </a:rPr>
              <a:t>Obesity</a:t>
            </a:r>
            <a:r>
              <a:rPr lang="it-IT" sz="1050" dirty="0">
                <a:latin typeface="MinionPro"/>
              </a:rPr>
              <a:t> </a:t>
            </a:r>
            <a:r>
              <a:rPr lang="it-IT" sz="1050" dirty="0">
                <a:effectLst/>
                <a:latin typeface="MinionPro"/>
              </a:rPr>
              <a:t>Volume 2019, </a:t>
            </a:r>
            <a:r>
              <a:rPr lang="it-IT" sz="1050" dirty="0" err="1">
                <a:effectLst/>
                <a:latin typeface="MinionPro"/>
              </a:rPr>
              <a:t>Ar</a:t>
            </a:r>
            <a:endParaRPr lang="it-IT" sz="1050" dirty="0">
              <a:effectLst/>
              <a:latin typeface="MinionPro"/>
            </a:endParaRPr>
          </a:p>
          <a:p>
            <a:r>
              <a:rPr lang="it-IT" sz="1600" i="1" dirty="0" err="1">
                <a:effectLst/>
                <a:latin typeface="MinionPro"/>
              </a:rPr>
              <a:t>Research</a:t>
            </a:r>
            <a:r>
              <a:rPr lang="it-IT" sz="1600" i="1" dirty="0">
                <a:effectLst/>
                <a:latin typeface="MinionPro"/>
              </a:rPr>
              <a:t> </a:t>
            </a:r>
            <a:r>
              <a:rPr lang="it-IT" sz="1600" i="1" dirty="0" err="1">
                <a:effectLst/>
                <a:latin typeface="MinionPro"/>
              </a:rPr>
              <a:t>Article</a:t>
            </a:r>
            <a:r>
              <a:rPr lang="it-IT" sz="1600" i="1" dirty="0">
                <a:effectLst/>
                <a:latin typeface="MinionPro"/>
              </a:rPr>
              <a:t> </a:t>
            </a:r>
            <a:endParaRPr lang="it-IT" sz="1600" dirty="0"/>
          </a:p>
          <a:p>
            <a:r>
              <a:rPr lang="it-IT" sz="2400" b="1" dirty="0" err="1">
                <a:effectLst/>
                <a:latin typeface="MinionStd"/>
              </a:rPr>
              <a:t>Comparison</a:t>
            </a:r>
            <a:r>
              <a:rPr lang="it-IT" sz="2400" b="1" dirty="0">
                <a:effectLst/>
                <a:latin typeface="MinionStd"/>
              </a:rPr>
              <a:t> </a:t>
            </a:r>
            <a:r>
              <a:rPr lang="it-IT" sz="2400" b="1" dirty="0" err="1">
                <a:effectLst/>
                <a:latin typeface="MinionStd"/>
              </a:rPr>
              <a:t>between</a:t>
            </a:r>
            <a:r>
              <a:rPr lang="it-IT" sz="2400" b="1" dirty="0">
                <a:effectLst/>
                <a:latin typeface="MinionStd"/>
              </a:rPr>
              <a:t> </a:t>
            </a:r>
            <a:r>
              <a:rPr lang="it-IT" sz="2400" b="1" dirty="0" err="1">
                <a:effectLst/>
                <a:latin typeface="MinionStd"/>
              </a:rPr>
              <a:t>LigaSure</a:t>
            </a:r>
            <a:r>
              <a:rPr lang="it-IT" sz="2400" dirty="0" err="1">
                <a:effectLst/>
                <a:latin typeface="MinionPro"/>
              </a:rPr>
              <a:t>TM</a:t>
            </a:r>
            <a:r>
              <a:rPr lang="it-IT" sz="2400" dirty="0">
                <a:effectLst/>
                <a:latin typeface="MinionPro"/>
              </a:rPr>
              <a:t> </a:t>
            </a:r>
            <a:r>
              <a:rPr lang="it-IT" sz="2400" b="1" dirty="0">
                <a:effectLst/>
                <a:latin typeface="MinionStd"/>
              </a:rPr>
              <a:t>and </a:t>
            </a:r>
            <a:r>
              <a:rPr lang="it-IT" sz="2400" b="1" dirty="0" err="1">
                <a:effectLst/>
                <a:latin typeface="MinionStd"/>
              </a:rPr>
              <a:t>Harmonic</a:t>
            </a:r>
            <a:r>
              <a:rPr lang="it-IT" sz="2400" dirty="0">
                <a:effectLst/>
                <a:latin typeface="MinionPro"/>
              </a:rPr>
              <a:t>® </a:t>
            </a:r>
            <a:r>
              <a:rPr lang="it-IT" sz="2400" b="1" dirty="0">
                <a:effectLst/>
                <a:latin typeface="MinionStd"/>
              </a:rPr>
              <a:t>in </a:t>
            </a:r>
            <a:r>
              <a:rPr lang="it-IT" sz="2400" b="1" dirty="0" err="1">
                <a:effectLst/>
                <a:latin typeface="MinionStd"/>
              </a:rPr>
              <a:t>Laparoscopic</a:t>
            </a:r>
            <a:r>
              <a:rPr lang="it-IT" sz="2400" b="1" dirty="0">
                <a:effectLst/>
                <a:latin typeface="MinionStd"/>
              </a:rPr>
              <a:t> Sleeve </a:t>
            </a:r>
            <a:r>
              <a:rPr lang="it-IT" sz="2400" b="1" dirty="0" err="1">
                <a:effectLst/>
                <a:latin typeface="MinionStd"/>
              </a:rPr>
              <a:t>Gastrectomy</a:t>
            </a:r>
            <a:r>
              <a:rPr lang="it-IT" sz="2400" b="1" dirty="0">
                <a:effectLst/>
                <a:latin typeface="MinionStd"/>
              </a:rPr>
              <a:t>: A Single-Center Experience on 422 </a:t>
            </a:r>
            <a:r>
              <a:rPr lang="it-IT" sz="2400" b="1" dirty="0" err="1">
                <a:effectLst/>
                <a:latin typeface="MinionStd"/>
              </a:rPr>
              <a:t>Patients</a:t>
            </a:r>
            <a:r>
              <a:rPr lang="it-IT" sz="2400" b="1" dirty="0">
                <a:effectLst/>
                <a:latin typeface="MinionStd"/>
              </a:rPr>
              <a:t> </a:t>
            </a:r>
            <a:endParaRPr lang="it-IT" sz="2400" dirty="0"/>
          </a:p>
          <a:p>
            <a:r>
              <a:rPr lang="it-IT" sz="1600" b="1" dirty="0">
                <a:effectLst/>
                <a:latin typeface="MinionStd"/>
              </a:rPr>
              <a:t>N. Velotti , M. </a:t>
            </a:r>
            <a:r>
              <a:rPr lang="it-IT" sz="1600" b="1" dirty="0" err="1">
                <a:effectLst/>
                <a:latin typeface="MinionStd"/>
              </a:rPr>
              <a:t>Manigrasso</a:t>
            </a:r>
            <a:r>
              <a:rPr lang="it-IT" sz="1600" b="1" dirty="0">
                <a:effectLst/>
                <a:latin typeface="MinionStd"/>
              </a:rPr>
              <a:t>, K. Di Lauro, A. Vitiello, G. Berardi, D. </a:t>
            </a:r>
            <a:r>
              <a:rPr lang="it-IT" sz="1600" b="1" dirty="0" err="1">
                <a:effectLst/>
                <a:latin typeface="MinionStd"/>
              </a:rPr>
              <a:t>Manzolillo</a:t>
            </a:r>
            <a:r>
              <a:rPr lang="it-IT" sz="1600" b="1" dirty="0">
                <a:effectLst/>
                <a:latin typeface="MinionStd"/>
              </a:rPr>
              <a:t>, P. </a:t>
            </a:r>
            <a:r>
              <a:rPr lang="it-IT" sz="1600" b="1" dirty="0" err="1">
                <a:effectLst/>
                <a:latin typeface="MinionStd"/>
              </a:rPr>
              <a:t>Anoldo</a:t>
            </a:r>
            <a:r>
              <a:rPr lang="it-IT" sz="1600" b="1" dirty="0">
                <a:effectLst/>
                <a:latin typeface="MinionStd"/>
              </a:rPr>
              <a:t>, A. </a:t>
            </a:r>
            <a:r>
              <a:rPr lang="it-IT" sz="1600" b="1" dirty="0" err="1">
                <a:effectLst/>
                <a:latin typeface="MinionStd"/>
              </a:rPr>
              <a:t>Bocchetti</a:t>
            </a:r>
            <a:r>
              <a:rPr lang="it-IT" sz="1600" b="1" dirty="0">
                <a:effectLst/>
                <a:latin typeface="MinionStd"/>
              </a:rPr>
              <a:t>, </a:t>
            </a:r>
            <a:r>
              <a:rPr lang="it-IT" sz="1600" b="1" dirty="0" err="1">
                <a:effectLst/>
                <a:latin typeface="MinionStd"/>
              </a:rPr>
              <a:t>F</a:t>
            </a:r>
            <a:r>
              <a:rPr lang="it-IT" sz="1600" b="1" dirty="0">
                <a:effectLst/>
                <a:latin typeface="MinionStd"/>
              </a:rPr>
              <a:t>. Milone, M. Milone , G. D. De Palma , and M. Musella </a:t>
            </a:r>
            <a:endParaRPr lang="it-IT" sz="16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3786ECC-7313-F74C-8E4A-3B456945B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83"/>
          <a:stretch/>
        </p:blipFill>
        <p:spPr>
          <a:xfrm>
            <a:off x="6095998" y="2911651"/>
            <a:ext cx="5915709" cy="200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12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7C51-32CC-7C47-A7CA-0BC593295928}"/>
              </a:ext>
            </a:extLst>
          </p:cNvPr>
          <p:cNvSpPr txBox="1">
            <a:spLocks/>
          </p:cNvSpPr>
          <p:nvPr/>
        </p:nvSpPr>
        <p:spPr>
          <a:xfrm>
            <a:off x="659294" y="22903"/>
            <a:ext cx="10873409" cy="9309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505050"/>
                </a:solidFill>
              </a:defRPr>
            </a:pPr>
            <a:r>
              <a:rPr lang="it-IT" dirty="0">
                <a:solidFill>
                  <a:srgbClr val="505050"/>
                </a:solidFill>
              </a:rPr>
              <a:t>Razionale nell’uso dei dispositivi a energia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CE35AE-A290-9144-8D16-A9C79DF1FDDF}"/>
              </a:ext>
            </a:extLst>
          </p:cNvPr>
          <p:cNvSpPr txBox="1"/>
          <p:nvPr/>
        </p:nvSpPr>
        <p:spPr>
          <a:xfrm>
            <a:off x="326060" y="5336447"/>
            <a:ext cx="11539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</a:rPr>
              <a:t>«</a:t>
            </a:r>
            <a:r>
              <a:rPr lang="it-IT" sz="1600" dirty="0"/>
              <a:t>Sulla base delle prove disponibili, la nostra analisi suggerisce che non vi sono differenze significative tra i dispositivi </a:t>
            </a:r>
            <a:r>
              <a:rPr lang="it-IT" sz="1600" dirty="0" err="1"/>
              <a:t>LigaSure</a:t>
            </a:r>
            <a:r>
              <a:rPr lang="it-IT" sz="1600" dirty="0"/>
              <a:t> e </a:t>
            </a:r>
            <a:r>
              <a:rPr lang="it-IT" sz="1600" dirty="0" err="1"/>
              <a:t>Harmonic</a:t>
            </a:r>
            <a:r>
              <a:rPr lang="it-IT" sz="1600" dirty="0"/>
              <a:t> in termini di tempo operatorio, durata della degenza ospedaliera, tassi di complicanze intraoperatorie e postoperatorie tra i pazienti sottoposti a LSG».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E3BA59-DFA3-BE43-AE98-A2B6AE9EA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97" t="15645"/>
          <a:stretch/>
        </p:blipFill>
        <p:spPr>
          <a:xfrm>
            <a:off x="64848" y="824277"/>
            <a:ext cx="5287617" cy="15472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D644ECB-09CB-384F-B21A-88547CE29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65" y="2971556"/>
            <a:ext cx="5051287" cy="20664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F4CA3EE-E2D0-D744-979A-54A10213F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55635"/>
            <a:ext cx="5769940" cy="458780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B9DADA-ECF8-BE41-89E1-CC5B1C165FD0}"/>
              </a:ext>
            </a:extLst>
          </p:cNvPr>
          <p:cNvSpPr txBox="1"/>
          <p:nvPr/>
        </p:nvSpPr>
        <p:spPr>
          <a:xfrm rot="19405334">
            <a:off x="3965064" y="2732316"/>
            <a:ext cx="400066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Nessuna differenza </a:t>
            </a:r>
            <a:r>
              <a:rPr lang="it-IT" sz="3200" dirty="0" err="1">
                <a:solidFill>
                  <a:srgbClr val="FF0000"/>
                </a:solidFill>
              </a:rPr>
              <a:t>s.s.</a:t>
            </a:r>
            <a:endParaRPr lang="it-IT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4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 caldo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purl.org/dc/dcmitype/"/>
    <ds:schemaRef ds:uri="71af3243-3dd4-4a8d-8c0d-dd76da1f02a5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16c05727-aa75-4e4a-9b5f-8a80a1165891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11576</TotalTime>
  <Words>1215</Words>
  <Application>Microsoft Office PowerPoint</Application>
  <PresentationFormat>Widescreen</PresentationFormat>
  <Paragraphs>308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6" baseType="lpstr">
      <vt:lpstr>Arial</vt:lpstr>
      <vt:lpstr>Calibri</vt:lpstr>
      <vt:lpstr>Helvetica Neue</vt:lpstr>
      <vt:lpstr>Johnson Display</vt:lpstr>
      <vt:lpstr>MinionPro</vt:lpstr>
      <vt:lpstr>MinionStd</vt:lpstr>
      <vt:lpstr>Stag Sans Book</vt:lpstr>
      <vt:lpstr>StagSans-Book</vt:lpstr>
      <vt:lpstr>StagSans-Medium</vt:lpstr>
      <vt:lpstr>Wingdings</vt:lpstr>
      <vt:lpstr>RetrospectVTI</vt:lpstr>
      <vt:lpstr>INNOVAZIONE NELLA TECNOLOGIA DEGLI STRUMENTI AD ENERGIA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Gallo Ida Francesca</cp:lastModifiedBy>
  <cp:revision>18</cp:revision>
  <cp:lastPrinted>2025-05-06T07:46:25Z</cp:lastPrinted>
  <dcterms:created xsi:type="dcterms:W3CDTF">2022-02-27T17:36:31Z</dcterms:created>
  <dcterms:modified xsi:type="dcterms:W3CDTF">2025-05-06T14:21:41Z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